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7200900" cy="72009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872" y="-78"/>
      </p:cViewPr>
      <p:guideLst>
        <p:guide orient="horz" pos="2268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68" y="2236947"/>
            <a:ext cx="6120765" cy="154352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135" y="4080510"/>
            <a:ext cx="5040630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E7EC-A4BE-493C-8DF1-5F8F12D42D47}" type="datetimeFigureOut">
              <a:rPr lang="en-GB" smtClean="0"/>
              <a:t>22/05/2011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BAF21-6149-4216-A661-3496FAED96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811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E7EC-A4BE-493C-8DF1-5F8F12D42D47}" type="datetimeFigureOut">
              <a:rPr lang="en-GB" smtClean="0"/>
              <a:t>22/05/2011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BAF21-6149-4216-A661-3496FAED96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950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20652" y="288371"/>
            <a:ext cx="1620203" cy="61441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0045" y="288371"/>
            <a:ext cx="4740593" cy="61441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E7EC-A4BE-493C-8DF1-5F8F12D42D47}" type="datetimeFigureOut">
              <a:rPr lang="en-GB" smtClean="0"/>
              <a:t>22/05/2011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BAF21-6149-4216-A661-3496FAED96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029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E7EC-A4BE-493C-8DF1-5F8F12D42D47}" type="datetimeFigureOut">
              <a:rPr lang="en-GB" smtClean="0"/>
              <a:t>22/05/2011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BAF21-6149-4216-A661-3496FAED96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688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821" y="4627245"/>
            <a:ext cx="6120765" cy="14301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821" y="3052049"/>
            <a:ext cx="6120765" cy="157519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E7EC-A4BE-493C-8DF1-5F8F12D42D47}" type="datetimeFigureOut">
              <a:rPr lang="en-GB" smtClean="0"/>
              <a:t>22/05/2011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BAF21-6149-4216-A661-3496FAED96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578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45" y="1680211"/>
            <a:ext cx="3180398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60457" y="1680211"/>
            <a:ext cx="3180398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E7EC-A4BE-493C-8DF1-5F8F12D42D47}" type="datetimeFigureOut">
              <a:rPr lang="en-GB" smtClean="0"/>
              <a:t>22/05/2011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BAF21-6149-4216-A661-3496FAED96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847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45" y="1611869"/>
            <a:ext cx="3181648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0045" y="2283619"/>
            <a:ext cx="3181648" cy="41488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57957" y="1611869"/>
            <a:ext cx="3182898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57957" y="2283619"/>
            <a:ext cx="3182898" cy="41488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E7EC-A4BE-493C-8DF1-5F8F12D42D47}" type="datetimeFigureOut">
              <a:rPr lang="en-GB" smtClean="0"/>
              <a:t>22/05/2011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BAF21-6149-4216-A661-3496FAED96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50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E7EC-A4BE-493C-8DF1-5F8F12D42D47}" type="datetimeFigureOut">
              <a:rPr lang="en-GB" smtClean="0"/>
              <a:t>22/05/2011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BAF21-6149-4216-A661-3496FAED96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879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E7EC-A4BE-493C-8DF1-5F8F12D42D47}" type="datetimeFigureOut">
              <a:rPr lang="en-GB" smtClean="0"/>
              <a:t>22/05/2011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BAF21-6149-4216-A661-3496FAED96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570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46" y="286702"/>
            <a:ext cx="2369046" cy="12201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5352" y="286703"/>
            <a:ext cx="4025503" cy="61457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0046" y="1506856"/>
            <a:ext cx="2369046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E7EC-A4BE-493C-8DF1-5F8F12D42D47}" type="datetimeFigureOut">
              <a:rPr lang="en-GB" smtClean="0"/>
              <a:t>22/05/2011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BAF21-6149-4216-A661-3496FAED96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734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1427" y="5040630"/>
            <a:ext cx="4320540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11427" y="643414"/>
            <a:ext cx="4320540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11427" y="5635705"/>
            <a:ext cx="4320540" cy="845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E7EC-A4BE-493C-8DF1-5F8F12D42D47}" type="datetimeFigureOut">
              <a:rPr lang="en-GB" smtClean="0"/>
              <a:t>22/05/2011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BAF21-6149-4216-A661-3496FAED96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994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45" y="288370"/>
            <a:ext cx="6480810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45" y="1680211"/>
            <a:ext cx="6480810" cy="4752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045" y="6674168"/>
            <a:ext cx="1680210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3E7EC-A4BE-493C-8DF1-5F8F12D42D47}" type="datetimeFigureOut">
              <a:rPr lang="en-GB" smtClean="0"/>
              <a:t>22/05/2011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60308" y="6674168"/>
            <a:ext cx="2280285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0645" y="6674168"/>
            <a:ext cx="1680210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BAF21-6149-4216-A661-3496FAED96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339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9519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72058" y="72058"/>
            <a:ext cx="7056784" cy="7056784"/>
            <a:chOff x="383216" y="-81097"/>
            <a:chExt cx="6495537" cy="7287485"/>
          </a:xfrm>
        </p:grpSpPr>
        <p:grpSp>
          <p:nvGrpSpPr>
            <p:cNvPr id="9" name="Group 8"/>
            <p:cNvGrpSpPr/>
            <p:nvPr/>
          </p:nvGrpSpPr>
          <p:grpSpPr>
            <a:xfrm>
              <a:off x="712791" y="4734576"/>
              <a:ext cx="5836387" cy="2192644"/>
              <a:chOff x="905131" y="3861048"/>
              <a:chExt cx="7411285" cy="2088232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905131" y="3861048"/>
                <a:ext cx="2160240" cy="2088232"/>
                <a:chOff x="1763688" y="1340768"/>
                <a:chExt cx="2808312" cy="2808312"/>
              </a:xfrm>
            </p:grpSpPr>
            <p:sp>
              <p:nvSpPr>
                <p:cNvPr id="3" name="Rectangle 2"/>
                <p:cNvSpPr/>
                <p:nvPr/>
              </p:nvSpPr>
              <p:spPr>
                <a:xfrm>
                  <a:off x="1763688" y="1340768"/>
                  <a:ext cx="288032" cy="2808312"/>
                </a:xfrm>
                <a:prstGeom prst="rect">
                  <a:avLst/>
                </a:prstGeom>
                <a:solidFill>
                  <a:schemeClr val="bg2">
                    <a:lumMod val="50000"/>
                  </a:schemeClr>
                </a:solidFill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" name="Rectangle 3"/>
                <p:cNvSpPr/>
                <p:nvPr/>
              </p:nvSpPr>
              <p:spPr>
                <a:xfrm rot="5400000">
                  <a:off x="3023828" y="2600908"/>
                  <a:ext cx="288032" cy="2808312"/>
                </a:xfrm>
                <a:prstGeom prst="rect">
                  <a:avLst/>
                </a:prstGeom>
                <a:solidFill>
                  <a:schemeClr val="bg2">
                    <a:lumMod val="50000"/>
                  </a:schemeClr>
                </a:solidFill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" name="Group 5"/>
              <p:cNvGrpSpPr/>
              <p:nvPr/>
            </p:nvGrpSpPr>
            <p:grpSpPr>
              <a:xfrm flipH="1">
                <a:off x="6156176" y="3861048"/>
                <a:ext cx="2160240" cy="2088232"/>
                <a:chOff x="1763688" y="1340768"/>
                <a:chExt cx="2808312" cy="2808312"/>
              </a:xfrm>
            </p:grpSpPr>
            <p:sp>
              <p:nvSpPr>
                <p:cNvPr id="7" name="Rectangle 6"/>
                <p:cNvSpPr/>
                <p:nvPr/>
              </p:nvSpPr>
              <p:spPr>
                <a:xfrm>
                  <a:off x="1763688" y="1340768"/>
                  <a:ext cx="288032" cy="2808312"/>
                </a:xfrm>
                <a:prstGeom prst="rect">
                  <a:avLst/>
                </a:prstGeom>
                <a:solidFill>
                  <a:schemeClr val="bg2">
                    <a:lumMod val="50000"/>
                  </a:schemeClr>
                </a:solidFill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" name="Rectangle 7"/>
                <p:cNvSpPr/>
                <p:nvPr/>
              </p:nvSpPr>
              <p:spPr>
                <a:xfrm rot="5400000">
                  <a:off x="3023828" y="2600908"/>
                  <a:ext cx="288032" cy="2808312"/>
                </a:xfrm>
                <a:prstGeom prst="rect">
                  <a:avLst/>
                </a:prstGeom>
                <a:solidFill>
                  <a:schemeClr val="bg2">
                    <a:lumMod val="50000"/>
                  </a:schemeClr>
                </a:solidFill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10" name="Group 9"/>
            <p:cNvGrpSpPr/>
            <p:nvPr/>
          </p:nvGrpSpPr>
          <p:grpSpPr>
            <a:xfrm flipV="1">
              <a:off x="712791" y="198072"/>
              <a:ext cx="5836387" cy="2192644"/>
              <a:chOff x="905131" y="3861048"/>
              <a:chExt cx="7411285" cy="2088232"/>
            </a:xfrm>
          </p:grpSpPr>
          <p:grpSp>
            <p:nvGrpSpPr>
              <p:cNvPr id="11" name="Group 10"/>
              <p:cNvGrpSpPr/>
              <p:nvPr/>
            </p:nvGrpSpPr>
            <p:grpSpPr>
              <a:xfrm>
                <a:off x="905131" y="3861048"/>
                <a:ext cx="2160240" cy="2088232"/>
                <a:chOff x="1763688" y="1340768"/>
                <a:chExt cx="2808312" cy="2808312"/>
              </a:xfrm>
            </p:grpSpPr>
            <p:sp>
              <p:nvSpPr>
                <p:cNvPr id="15" name="Rectangle 14"/>
                <p:cNvSpPr/>
                <p:nvPr/>
              </p:nvSpPr>
              <p:spPr>
                <a:xfrm>
                  <a:off x="1763688" y="1340768"/>
                  <a:ext cx="288032" cy="2808312"/>
                </a:xfrm>
                <a:prstGeom prst="rect">
                  <a:avLst/>
                </a:prstGeom>
                <a:solidFill>
                  <a:schemeClr val="bg2">
                    <a:lumMod val="50000"/>
                  </a:schemeClr>
                </a:solidFill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" name="Rectangle 15"/>
                <p:cNvSpPr/>
                <p:nvPr/>
              </p:nvSpPr>
              <p:spPr>
                <a:xfrm rot="5400000">
                  <a:off x="3023828" y="2600908"/>
                  <a:ext cx="288032" cy="2808312"/>
                </a:xfrm>
                <a:prstGeom prst="rect">
                  <a:avLst/>
                </a:prstGeom>
                <a:solidFill>
                  <a:schemeClr val="bg2">
                    <a:lumMod val="50000"/>
                  </a:schemeClr>
                </a:solidFill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2" name="Group 11"/>
              <p:cNvGrpSpPr/>
              <p:nvPr/>
            </p:nvGrpSpPr>
            <p:grpSpPr>
              <a:xfrm flipH="1">
                <a:off x="6156176" y="3861048"/>
                <a:ext cx="2160240" cy="2088232"/>
                <a:chOff x="1763688" y="1340768"/>
                <a:chExt cx="2808312" cy="2808312"/>
              </a:xfrm>
            </p:grpSpPr>
            <p:sp>
              <p:nvSpPr>
                <p:cNvPr id="13" name="Rectangle 12"/>
                <p:cNvSpPr/>
                <p:nvPr/>
              </p:nvSpPr>
              <p:spPr>
                <a:xfrm>
                  <a:off x="1763688" y="1340768"/>
                  <a:ext cx="288032" cy="2808312"/>
                </a:xfrm>
                <a:prstGeom prst="rect">
                  <a:avLst/>
                </a:prstGeom>
                <a:solidFill>
                  <a:schemeClr val="bg2">
                    <a:lumMod val="50000"/>
                  </a:schemeClr>
                </a:solidFill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" name="Rectangle 13"/>
                <p:cNvSpPr/>
                <p:nvPr/>
              </p:nvSpPr>
              <p:spPr>
                <a:xfrm rot="5400000">
                  <a:off x="3023828" y="2600908"/>
                  <a:ext cx="288032" cy="2808312"/>
                </a:xfrm>
                <a:prstGeom prst="rect">
                  <a:avLst/>
                </a:prstGeom>
                <a:solidFill>
                  <a:schemeClr val="bg2">
                    <a:lumMod val="50000"/>
                  </a:schemeClr>
                </a:solidFill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17" name="Flowchart: Delay 16"/>
            <p:cNvSpPr/>
            <p:nvPr/>
          </p:nvSpPr>
          <p:spPr>
            <a:xfrm>
              <a:off x="6374697" y="2409583"/>
              <a:ext cx="504056" cy="2324993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Flowchart: Delay 17"/>
            <p:cNvSpPr/>
            <p:nvPr/>
          </p:nvSpPr>
          <p:spPr>
            <a:xfrm rot="16200000">
              <a:off x="3378957" y="-1046073"/>
              <a:ext cx="504056" cy="2434008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Flowchart: Delay 18"/>
            <p:cNvSpPr/>
            <p:nvPr/>
          </p:nvSpPr>
          <p:spPr>
            <a:xfrm rot="5400000" flipV="1">
              <a:off x="3378957" y="5737356"/>
              <a:ext cx="504056" cy="2434008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Flowchart: Delay 19"/>
            <p:cNvSpPr/>
            <p:nvPr/>
          </p:nvSpPr>
          <p:spPr>
            <a:xfrm flipH="1" flipV="1">
              <a:off x="383216" y="2409582"/>
              <a:ext cx="504056" cy="2324993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88841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72058" y="72058"/>
            <a:ext cx="7056784" cy="7056784"/>
            <a:chOff x="383216" y="-81097"/>
            <a:chExt cx="6495537" cy="7287485"/>
          </a:xfrm>
        </p:grpSpPr>
        <p:grpSp>
          <p:nvGrpSpPr>
            <p:cNvPr id="9" name="Group 8"/>
            <p:cNvGrpSpPr/>
            <p:nvPr/>
          </p:nvGrpSpPr>
          <p:grpSpPr>
            <a:xfrm>
              <a:off x="712791" y="4734576"/>
              <a:ext cx="5836387" cy="2192644"/>
              <a:chOff x="905131" y="3861048"/>
              <a:chExt cx="7411285" cy="2088232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905131" y="3861048"/>
                <a:ext cx="2160240" cy="2088232"/>
                <a:chOff x="1763688" y="1340768"/>
                <a:chExt cx="2808312" cy="2808312"/>
              </a:xfrm>
            </p:grpSpPr>
            <p:sp>
              <p:nvSpPr>
                <p:cNvPr id="3" name="Rectangle 2"/>
                <p:cNvSpPr/>
                <p:nvPr/>
              </p:nvSpPr>
              <p:spPr>
                <a:xfrm>
                  <a:off x="1763688" y="1340768"/>
                  <a:ext cx="288032" cy="2808312"/>
                </a:xfrm>
                <a:prstGeom prst="rect">
                  <a:avLst/>
                </a:prstGeom>
                <a:solidFill>
                  <a:schemeClr val="bg2">
                    <a:lumMod val="50000"/>
                  </a:schemeClr>
                </a:solidFill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" name="Rectangle 3"/>
                <p:cNvSpPr/>
                <p:nvPr/>
              </p:nvSpPr>
              <p:spPr>
                <a:xfrm rot="5400000">
                  <a:off x="3023828" y="2600908"/>
                  <a:ext cx="288032" cy="2808312"/>
                </a:xfrm>
                <a:prstGeom prst="rect">
                  <a:avLst/>
                </a:prstGeom>
                <a:solidFill>
                  <a:schemeClr val="bg2">
                    <a:lumMod val="50000"/>
                  </a:schemeClr>
                </a:solidFill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" name="Group 5"/>
              <p:cNvGrpSpPr/>
              <p:nvPr/>
            </p:nvGrpSpPr>
            <p:grpSpPr>
              <a:xfrm flipH="1">
                <a:off x="6156176" y="3861048"/>
                <a:ext cx="2160240" cy="2088232"/>
                <a:chOff x="1763688" y="1340768"/>
                <a:chExt cx="2808312" cy="2808312"/>
              </a:xfrm>
            </p:grpSpPr>
            <p:sp>
              <p:nvSpPr>
                <p:cNvPr id="7" name="Rectangle 6"/>
                <p:cNvSpPr/>
                <p:nvPr/>
              </p:nvSpPr>
              <p:spPr>
                <a:xfrm>
                  <a:off x="1763688" y="1340768"/>
                  <a:ext cx="288032" cy="2808312"/>
                </a:xfrm>
                <a:prstGeom prst="rect">
                  <a:avLst/>
                </a:prstGeom>
                <a:solidFill>
                  <a:schemeClr val="bg2">
                    <a:lumMod val="50000"/>
                  </a:schemeClr>
                </a:solidFill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" name="Rectangle 7"/>
                <p:cNvSpPr/>
                <p:nvPr/>
              </p:nvSpPr>
              <p:spPr>
                <a:xfrm rot="5400000">
                  <a:off x="3023828" y="2600908"/>
                  <a:ext cx="288032" cy="2808312"/>
                </a:xfrm>
                <a:prstGeom prst="rect">
                  <a:avLst/>
                </a:prstGeom>
                <a:solidFill>
                  <a:schemeClr val="bg2">
                    <a:lumMod val="50000"/>
                  </a:schemeClr>
                </a:solidFill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10" name="Group 9"/>
            <p:cNvGrpSpPr/>
            <p:nvPr/>
          </p:nvGrpSpPr>
          <p:grpSpPr>
            <a:xfrm flipV="1">
              <a:off x="712791" y="198072"/>
              <a:ext cx="5836387" cy="2192644"/>
              <a:chOff x="905131" y="3861048"/>
              <a:chExt cx="7411285" cy="2088232"/>
            </a:xfrm>
          </p:grpSpPr>
          <p:grpSp>
            <p:nvGrpSpPr>
              <p:cNvPr id="11" name="Group 10"/>
              <p:cNvGrpSpPr/>
              <p:nvPr/>
            </p:nvGrpSpPr>
            <p:grpSpPr>
              <a:xfrm>
                <a:off x="905131" y="3861048"/>
                <a:ext cx="2160240" cy="2088232"/>
                <a:chOff x="1763688" y="1340768"/>
                <a:chExt cx="2808312" cy="2808312"/>
              </a:xfrm>
            </p:grpSpPr>
            <p:sp>
              <p:nvSpPr>
                <p:cNvPr id="15" name="Rectangle 14"/>
                <p:cNvSpPr/>
                <p:nvPr/>
              </p:nvSpPr>
              <p:spPr>
                <a:xfrm>
                  <a:off x="1763688" y="1340768"/>
                  <a:ext cx="288032" cy="2808312"/>
                </a:xfrm>
                <a:prstGeom prst="rect">
                  <a:avLst/>
                </a:prstGeom>
                <a:solidFill>
                  <a:schemeClr val="bg2">
                    <a:lumMod val="50000"/>
                  </a:schemeClr>
                </a:solidFill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" name="Rectangle 15"/>
                <p:cNvSpPr/>
                <p:nvPr/>
              </p:nvSpPr>
              <p:spPr>
                <a:xfrm rot="5400000">
                  <a:off x="3023828" y="2600908"/>
                  <a:ext cx="288032" cy="2808312"/>
                </a:xfrm>
                <a:prstGeom prst="rect">
                  <a:avLst/>
                </a:prstGeom>
                <a:solidFill>
                  <a:schemeClr val="bg2">
                    <a:lumMod val="50000"/>
                  </a:schemeClr>
                </a:solidFill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2" name="Group 11"/>
              <p:cNvGrpSpPr/>
              <p:nvPr/>
            </p:nvGrpSpPr>
            <p:grpSpPr>
              <a:xfrm flipH="1">
                <a:off x="6156176" y="3861048"/>
                <a:ext cx="2160240" cy="2088232"/>
                <a:chOff x="1763688" y="1340768"/>
                <a:chExt cx="2808312" cy="2808312"/>
              </a:xfrm>
            </p:grpSpPr>
            <p:sp>
              <p:nvSpPr>
                <p:cNvPr id="13" name="Rectangle 12"/>
                <p:cNvSpPr/>
                <p:nvPr/>
              </p:nvSpPr>
              <p:spPr>
                <a:xfrm>
                  <a:off x="1763688" y="1340768"/>
                  <a:ext cx="288032" cy="2808312"/>
                </a:xfrm>
                <a:prstGeom prst="rect">
                  <a:avLst/>
                </a:prstGeom>
                <a:solidFill>
                  <a:schemeClr val="bg2">
                    <a:lumMod val="50000"/>
                  </a:schemeClr>
                </a:solidFill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" name="Rectangle 13"/>
                <p:cNvSpPr/>
                <p:nvPr/>
              </p:nvSpPr>
              <p:spPr>
                <a:xfrm rot="5400000">
                  <a:off x="3023828" y="2600908"/>
                  <a:ext cx="288032" cy="2808312"/>
                </a:xfrm>
                <a:prstGeom prst="rect">
                  <a:avLst/>
                </a:prstGeom>
                <a:solidFill>
                  <a:schemeClr val="bg2">
                    <a:lumMod val="50000"/>
                  </a:schemeClr>
                </a:solidFill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17" name="Flowchart: Delay 16"/>
            <p:cNvSpPr/>
            <p:nvPr/>
          </p:nvSpPr>
          <p:spPr>
            <a:xfrm>
              <a:off x="6374697" y="2409583"/>
              <a:ext cx="504056" cy="2324993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Flowchart: Delay 17"/>
            <p:cNvSpPr/>
            <p:nvPr/>
          </p:nvSpPr>
          <p:spPr>
            <a:xfrm rot="16200000">
              <a:off x="3378957" y="-1046073"/>
              <a:ext cx="504056" cy="2434008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Flowchart: Delay 18"/>
            <p:cNvSpPr/>
            <p:nvPr/>
          </p:nvSpPr>
          <p:spPr>
            <a:xfrm rot="5400000" flipV="1">
              <a:off x="3378957" y="5737356"/>
              <a:ext cx="504056" cy="2434008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Flowchart: Delay 19"/>
            <p:cNvSpPr/>
            <p:nvPr/>
          </p:nvSpPr>
          <p:spPr>
            <a:xfrm flipH="1" flipV="1">
              <a:off x="383216" y="2409582"/>
              <a:ext cx="504056" cy="2324993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800250" y="560157"/>
            <a:ext cx="357232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North window</a:t>
            </a:r>
            <a:endParaRPr lang="en-GB" sz="4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1820041" y="5871303"/>
            <a:ext cx="356911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South window</a:t>
            </a:r>
            <a:endParaRPr lang="en-GB" sz="4400" b="1" dirty="0"/>
          </a:p>
        </p:txBody>
      </p:sp>
      <p:sp>
        <p:nvSpPr>
          <p:cNvPr id="23" name="TextBox 22"/>
          <p:cNvSpPr txBox="1"/>
          <p:nvPr/>
        </p:nvSpPr>
        <p:spPr>
          <a:xfrm rot="16200000">
            <a:off x="-804746" y="3250348"/>
            <a:ext cx="33871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West window</a:t>
            </a:r>
            <a:endParaRPr lang="en-GB" sz="4400" b="1" dirty="0"/>
          </a:p>
        </p:txBody>
      </p:sp>
      <p:sp>
        <p:nvSpPr>
          <p:cNvPr id="24" name="TextBox 23"/>
          <p:cNvSpPr txBox="1"/>
          <p:nvPr/>
        </p:nvSpPr>
        <p:spPr>
          <a:xfrm rot="5400000">
            <a:off x="4732378" y="3224864"/>
            <a:ext cx="315939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East window</a:t>
            </a:r>
            <a:endParaRPr lang="en-GB" sz="4400" b="1" dirty="0"/>
          </a:p>
        </p:txBody>
      </p:sp>
    </p:spTree>
    <p:extLst>
      <p:ext uri="{BB962C8B-B14F-4D97-AF65-F5344CB8AC3E}">
        <p14:creationId xmlns:p14="http://schemas.microsoft.com/office/powerpoint/2010/main" val="933243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</Words>
  <Application>Microsoft Office PowerPoint</Application>
  <PresentationFormat>Custom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</cp:lastModifiedBy>
  <cp:revision>2</cp:revision>
  <dcterms:created xsi:type="dcterms:W3CDTF">2011-05-22T05:00:52Z</dcterms:created>
  <dcterms:modified xsi:type="dcterms:W3CDTF">2011-05-22T05:11:21Z</dcterms:modified>
</cp:coreProperties>
</file>