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5400675" cy="1619250"/>
  <p:notesSz cx="6858000" cy="9144000"/>
  <p:defaultTextStyle>
    <a:defPPr>
      <a:defRPr lang="en-US"/>
    </a:defPPr>
    <a:lvl1pPr marL="0" algn="l" defTabSz="336866" rtl="0" eaLnBrk="1" latinLnBrk="0" hangingPunct="1">
      <a:defRPr sz="663" kern="1200">
        <a:solidFill>
          <a:schemeClr val="tx1"/>
        </a:solidFill>
        <a:latin typeface="+mn-lt"/>
        <a:ea typeface="+mn-ea"/>
        <a:cs typeface="+mn-cs"/>
      </a:defRPr>
    </a:lvl1pPr>
    <a:lvl2pPr marL="168432" algn="l" defTabSz="336866" rtl="0" eaLnBrk="1" latinLnBrk="0" hangingPunct="1">
      <a:defRPr sz="663" kern="1200">
        <a:solidFill>
          <a:schemeClr val="tx1"/>
        </a:solidFill>
        <a:latin typeface="+mn-lt"/>
        <a:ea typeface="+mn-ea"/>
        <a:cs typeface="+mn-cs"/>
      </a:defRPr>
    </a:lvl2pPr>
    <a:lvl3pPr marL="336866" algn="l" defTabSz="336866" rtl="0" eaLnBrk="1" latinLnBrk="0" hangingPunct="1">
      <a:defRPr sz="663" kern="1200">
        <a:solidFill>
          <a:schemeClr val="tx1"/>
        </a:solidFill>
        <a:latin typeface="+mn-lt"/>
        <a:ea typeface="+mn-ea"/>
        <a:cs typeface="+mn-cs"/>
      </a:defRPr>
    </a:lvl3pPr>
    <a:lvl4pPr marL="505298" algn="l" defTabSz="336866" rtl="0" eaLnBrk="1" latinLnBrk="0" hangingPunct="1">
      <a:defRPr sz="663" kern="1200">
        <a:solidFill>
          <a:schemeClr val="tx1"/>
        </a:solidFill>
        <a:latin typeface="+mn-lt"/>
        <a:ea typeface="+mn-ea"/>
        <a:cs typeface="+mn-cs"/>
      </a:defRPr>
    </a:lvl4pPr>
    <a:lvl5pPr marL="673730" algn="l" defTabSz="336866" rtl="0" eaLnBrk="1" latinLnBrk="0" hangingPunct="1">
      <a:defRPr sz="663" kern="1200">
        <a:solidFill>
          <a:schemeClr val="tx1"/>
        </a:solidFill>
        <a:latin typeface="+mn-lt"/>
        <a:ea typeface="+mn-ea"/>
        <a:cs typeface="+mn-cs"/>
      </a:defRPr>
    </a:lvl5pPr>
    <a:lvl6pPr marL="842163" algn="l" defTabSz="336866" rtl="0" eaLnBrk="1" latinLnBrk="0" hangingPunct="1">
      <a:defRPr sz="663" kern="1200">
        <a:solidFill>
          <a:schemeClr val="tx1"/>
        </a:solidFill>
        <a:latin typeface="+mn-lt"/>
        <a:ea typeface="+mn-ea"/>
        <a:cs typeface="+mn-cs"/>
      </a:defRPr>
    </a:lvl6pPr>
    <a:lvl7pPr marL="1010595" algn="l" defTabSz="336866" rtl="0" eaLnBrk="1" latinLnBrk="0" hangingPunct="1">
      <a:defRPr sz="663" kern="1200">
        <a:solidFill>
          <a:schemeClr val="tx1"/>
        </a:solidFill>
        <a:latin typeface="+mn-lt"/>
        <a:ea typeface="+mn-ea"/>
        <a:cs typeface="+mn-cs"/>
      </a:defRPr>
    </a:lvl7pPr>
    <a:lvl8pPr marL="1179027" algn="l" defTabSz="336866" rtl="0" eaLnBrk="1" latinLnBrk="0" hangingPunct="1">
      <a:defRPr sz="663" kern="1200">
        <a:solidFill>
          <a:schemeClr val="tx1"/>
        </a:solidFill>
        <a:latin typeface="+mn-lt"/>
        <a:ea typeface="+mn-ea"/>
        <a:cs typeface="+mn-cs"/>
      </a:defRPr>
    </a:lvl8pPr>
    <a:lvl9pPr marL="1347461" algn="l" defTabSz="336866" rtl="0" eaLnBrk="1" latinLnBrk="0" hangingPunct="1">
      <a:defRPr sz="663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55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79" autoAdjust="0"/>
    <p:restoredTop sz="94660"/>
  </p:normalViewPr>
  <p:slideViewPr>
    <p:cSldViewPr snapToGrid="0">
      <p:cViewPr varScale="1">
        <p:scale>
          <a:sx n="288" d="100"/>
          <a:sy n="288" d="100"/>
        </p:scale>
        <p:origin x="228" y="12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5085" y="265002"/>
            <a:ext cx="4050506" cy="563739"/>
          </a:xfrm>
        </p:spPr>
        <p:txBody>
          <a:bodyPr anchor="b"/>
          <a:lstStyle>
            <a:lvl1pPr algn="ctr">
              <a:defRPr sz="141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850481"/>
            <a:ext cx="4050506" cy="390944"/>
          </a:xfrm>
        </p:spPr>
        <p:txBody>
          <a:bodyPr/>
          <a:lstStyle>
            <a:lvl1pPr marL="0" indent="0" algn="ctr">
              <a:buNone/>
              <a:defRPr sz="567"/>
            </a:lvl1pPr>
            <a:lvl2pPr marL="107945" indent="0" algn="ctr">
              <a:buNone/>
              <a:defRPr sz="472"/>
            </a:lvl2pPr>
            <a:lvl3pPr marL="215890" indent="0" algn="ctr">
              <a:buNone/>
              <a:defRPr sz="425"/>
            </a:lvl3pPr>
            <a:lvl4pPr marL="323835" indent="0" algn="ctr">
              <a:buNone/>
              <a:defRPr sz="378"/>
            </a:lvl4pPr>
            <a:lvl5pPr marL="431780" indent="0" algn="ctr">
              <a:buNone/>
              <a:defRPr sz="378"/>
            </a:lvl5pPr>
            <a:lvl6pPr marL="539725" indent="0" algn="ctr">
              <a:buNone/>
              <a:defRPr sz="378"/>
            </a:lvl6pPr>
            <a:lvl7pPr marL="647670" indent="0" algn="ctr">
              <a:buNone/>
              <a:defRPr sz="378"/>
            </a:lvl7pPr>
            <a:lvl8pPr marL="755614" indent="0" algn="ctr">
              <a:buNone/>
              <a:defRPr sz="378"/>
            </a:lvl8pPr>
            <a:lvl9pPr marL="863559" indent="0" algn="ctr">
              <a:buNone/>
              <a:defRPr sz="378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B02A-B093-45B4-B995-B252A72E787C}" type="datetimeFigureOut">
              <a:rPr lang="en-GB" smtClean="0"/>
              <a:t>20/10/2016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C8AE-C08F-4078-A1AF-A88F740C2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923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B02A-B093-45B4-B995-B252A72E787C}" type="datetimeFigureOut">
              <a:rPr lang="en-GB" smtClean="0"/>
              <a:t>20/10/2016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C8AE-C08F-4078-A1AF-A88F740C2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306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86210"/>
            <a:ext cx="1164521" cy="137224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86210"/>
            <a:ext cx="3426053" cy="137224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B02A-B093-45B4-B995-B252A72E787C}" type="datetimeFigureOut">
              <a:rPr lang="en-GB" smtClean="0"/>
              <a:t>20/10/2016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C8AE-C08F-4078-A1AF-A88F740C2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622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B02A-B093-45B4-B995-B252A72E787C}" type="datetimeFigureOut">
              <a:rPr lang="en-GB" smtClean="0"/>
              <a:t>20/10/2016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C8AE-C08F-4078-A1AF-A88F740C2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032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403688"/>
            <a:ext cx="4658082" cy="673563"/>
          </a:xfrm>
        </p:spPr>
        <p:txBody>
          <a:bodyPr anchor="b"/>
          <a:lstStyle>
            <a:lvl1pPr>
              <a:defRPr sz="141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1083623"/>
            <a:ext cx="4658082" cy="354211"/>
          </a:xfrm>
        </p:spPr>
        <p:txBody>
          <a:bodyPr/>
          <a:lstStyle>
            <a:lvl1pPr marL="0" indent="0">
              <a:buNone/>
              <a:defRPr sz="567">
                <a:solidFill>
                  <a:schemeClr val="tx1">
                    <a:tint val="75000"/>
                  </a:schemeClr>
                </a:solidFill>
              </a:defRPr>
            </a:lvl1pPr>
            <a:lvl2pPr marL="107945" indent="0">
              <a:buNone/>
              <a:defRPr sz="472">
                <a:solidFill>
                  <a:schemeClr val="tx1">
                    <a:tint val="75000"/>
                  </a:schemeClr>
                </a:solidFill>
              </a:defRPr>
            </a:lvl2pPr>
            <a:lvl3pPr marL="215890" indent="0">
              <a:buNone/>
              <a:defRPr sz="425">
                <a:solidFill>
                  <a:schemeClr val="tx1">
                    <a:tint val="75000"/>
                  </a:schemeClr>
                </a:solidFill>
              </a:defRPr>
            </a:lvl3pPr>
            <a:lvl4pPr marL="323835" indent="0">
              <a:buNone/>
              <a:defRPr sz="378">
                <a:solidFill>
                  <a:schemeClr val="tx1">
                    <a:tint val="75000"/>
                  </a:schemeClr>
                </a:solidFill>
              </a:defRPr>
            </a:lvl4pPr>
            <a:lvl5pPr marL="431780" indent="0">
              <a:buNone/>
              <a:defRPr sz="378">
                <a:solidFill>
                  <a:schemeClr val="tx1">
                    <a:tint val="75000"/>
                  </a:schemeClr>
                </a:solidFill>
              </a:defRPr>
            </a:lvl5pPr>
            <a:lvl6pPr marL="539725" indent="0">
              <a:buNone/>
              <a:defRPr sz="378">
                <a:solidFill>
                  <a:schemeClr val="tx1">
                    <a:tint val="75000"/>
                  </a:schemeClr>
                </a:solidFill>
              </a:defRPr>
            </a:lvl6pPr>
            <a:lvl7pPr marL="647670" indent="0">
              <a:buNone/>
              <a:defRPr sz="378">
                <a:solidFill>
                  <a:schemeClr val="tx1">
                    <a:tint val="75000"/>
                  </a:schemeClr>
                </a:solidFill>
              </a:defRPr>
            </a:lvl7pPr>
            <a:lvl8pPr marL="755614" indent="0">
              <a:buNone/>
              <a:defRPr sz="378">
                <a:solidFill>
                  <a:schemeClr val="tx1">
                    <a:tint val="75000"/>
                  </a:schemeClr>
                </a:solidFill>
              </a:defRPr>
            </a:lvl8pPr>
            <a:lvl9pPr marL="863559" indent="0">
              <a:buNone/>
              <a:defRPr sz="37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B02A-B093-45B4-B995-B252A72E787C}" type="datetimeFigureOut">
              <a:rPr lang="en-GB" smtClean="0"/>
              <a:t>20/10/2016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C8AE-C08F-4078-A1AF-A88F740C2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353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431050"/>
            <a:ext cx="2295287" cy="10273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431050"/>
            <a:ext cx="2295287" cy="10273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B02A-B093-45B4-B995-B252A72E787C}" type="datetimeFigureOut">
              <a:rPr lang="en-GB" smtClean="0"/>
              <a:t>20/10/2016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C8AE-C08F-4078-A1AF-A88F740C2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213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86210"/>
            <a:ext cx="4658082" cy="3129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0" y="396941"/>
            <a:ext cx="2284738" cy="194535"/>
          </a:xfrm>
        </p:spPr>
        <p:txBody>
          <a:bodyPr anchor="b"/>
          <a:lstStyle>
            <a:lvl1pPr marL="0" indent="0">
              <a:buNone/>
              <a:defRPr sz="567" b="1"/>
            </a:lvl1pPr>
            <a:lvl2pPr marL="107945" indent="0">
              <a:buNone/>
              <a:defRPr sz="472" b="1"/>
            </a:lvl2pPr>
            <a:lvl3pPr marL="215890" indent="0">
              <a:buNone/>
              <a:defRPr sz="425" b="1"/>
            </a:lvl3pPr>
            <a:lvl4pPr marL="323835" indent="0">
              <a:buNone/>
              <a:defRPr sz="378" b="1"/>
            </a:lvl4pPr>
            <a:lvl5pPr marL="431780" indent="0">
              <a:buNone/>
              <a:defRPr sz="378" b="1"/>
            </a:lvl5pPr>
            <a:lvl6pPr marL="539725" indent="0">
              <a:buNone/>
              <a:defRPr sz="378" b="1"/>
            </a:lvl6pPr>
            <a:lvl7pPr marL="647670" indent="0">
              <a:buNone/>
              <a:defRPr sz="378" b="1"/>
            </a:lvl7pPr>
            <a:lvl8pPr marL="755614" indent="0">
              <a:buNone/>
              <a:defRPr sz="378" b="1"/>
            </a:lvl8pPr>
            <a:lvl9pPr marL="863559" indent="0">
              <a:buNone/>
              <a:defRPr sz="37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0" y="591476"/>
            <a:ext cx="2284738" cy="8699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396941"/>
            <a:ext cx="2295990" cy="194535"/>
          </a:xfrm>
        </p:spPr>
        <p:txBody>
          <a:bodyPr anchor="b"/>
          <a:lstStyle>
            <a:lvl1pPr marL="0" indent="0">
              <a:buNone/>
              <a:defRPr sz="567" b="1"/>
            </a:lvl1pPr>
            <a:lvl2pPr marL="107945" indent="0">
              <a:buNone/>
              <a:defRPr sz="472" b="1"/>
            </a:lvl2pPr>
            <a:lvl3pPr marL="215890" indent="0">
              <a:buNone/>
              <a:defRPr sz="425" b="1"/>
            </a:lvl3pPr>
            <a:lvl4pPr marL="323835" indent="0">
              <a:buNone/>
              <a:defRPr sz="378" b="1"/>
            </a:lvl4pPr>
            <a:lvl5pPr marL="431780" indent="0">
              <a:buNone/>
              <a:defRPr sz="378" b="1"/>
            </a:lvl5pPr>
            <a:lvl6pPr marL="539725" indent="0">
              <a:buNone/>
              <a:defRPr sz="378" b="1"/>
            </a:lvl6pPr>
            <a:lvl7pPr marL="647670" indent="0">
              <a:buNone/>
              <a:defRPr sz="378" b="1"/>
            </a:lvl7pPr>
            <a:lvl8pPr marL="755614" indent="0">
              <a:buNone/>
              <a:defRPr sz="378" b="1"/>
            </a:lvl8pPr>
            <a:lvl9pPr marL="863559" indent="0">
              <a:buNone/>
              <a:defRPr sz="37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591476"/>
            <a:ext cx="2295990" cy="8699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B02A-B093-45B4-B995-B252A72E787C}" type="datetimeFigureOut">
              <a:rPr lang="en-GB" smtClean="0"/>
              <a:t>20/10/2016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C8AE-C08F-4078-A1AF-A88F740C2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863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B02A-B093-45B4-B995-B252A72E787C}" type="datetimeFigureOut">
              <a:rPr lang="en-GB" smtClean="0"/>
              <a:t>20/10/2016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C8AE-C08F-4078-A1AF-A88F740C2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286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B02A-B093-45B4-B995-B252A72E787C}" type="datetimeFigureOut">
              <a:rPr lang="en-GB" smtClean="0"/>
              <a:t>20/10/2016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C8AE-C08F-4078-A1AF-A88F740C2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363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07950"/>
            <a:ext cx="1741858" cy="377825"/>
          </a:xfrm>
        </p:spPr>
        <p:txBody>
          <a:bodyPr anchor="b"/>
          <a:lstStyle>
            <a:lvl1pPr>
              <a:defRPr sz="75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233142"/>
            <a:ext cx="2734092" cy="1150717"/>
          </a:xfrm>
        </p:spPr>
        <p:txBody>
          <a:bodyPr/>
          <a:lstStyle>
            <a:lvl1pPr>
              <a:defRPr sz="756"/>
            </a:lvl1pPr>
            <a:lvl2pPr>
              <a:defRPr sz="661"/>
            </a:lvl2pPr>
            <a:lvl3pPr>
              <a:defRPr sz="567"/>
            </a:lvl3pPr>
            <a:lvl4pPr>
              <a:defRPr sz="472"/>
            </a:lvl4pPr>
            <a:lvl5pPr>
              <a:defRPr sz="472"/>
            </a:lvl5pPr>
            <a:lvl6pPr>
              <a:defRPr sz="472"/>
            </a:lvl6pPr>
            <a:lvl7pPr>
              <a:defRPr sz="472"/>
            </a:lvl7pPr>
            <a:lvl8pPr>
              <a:defRPr sz="472"/>
            </a:lvl8pPr>
            <a:lvl9pPr>
              <a:defRPr sz="47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485775"/>
            <a:ext cx="1741858" cy="899958"/>
          </a:xfrm>
        </p:spPr>
        <p:txBody>
          <a:bodyPr/>
          <a:lstStyle>
            <a:lvl1pPr marL="0" indent="0">
              <a:buNone/>
              <a:defRPr sz="378"/>
            </a:lvl1pPr>
            <a:lvl2pPr marL="107945" indent="0">
              <a:buNone/>
              <a:defRPr sz="331"/>
            </a:lvl2pPr>
            <a:lvl3pPr marL="215890" indent="0">
              <a:buNone/>
              <a:defRPr sz="283"/>
            </a:lvl3pPr>
            <a:lvl4pPr marL="323835" indent="0">
              <a:buNone/>
              <a:defRPr sz="236"/>
            </a:lvl4pPr>
            <a:lvl5pPr marL="431780" indent="0">
              <a:buNone/>
              <a:defRPr sz="236"/>
            </a:lvl5pPr>
            <a:lvl6pPr marL="539725" indent="0">
              <a:buNone/>
              <a:defRPr sz="236"/>
            </a:lvl6pPr>
            <a:lvl7pPr marL="647670" indent="0">
              <a:buNone/>
              <a:defRPr sz="236"/>
            </a:lvl7pPr>
            <a:lvl8pPr marL="755614" indent="0">
              <a:buNone/>
              <a:defRPr sz="236"/>
            </a:lvl8pPr>
            <a:lvl9pPr marL="863559" indent="0">
              <a:buNone/>
              <a:defRPr sz="23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B02A-B093-45B4-B995-B252A72E787C}" type="datetimeFigureOut">
              <a:rPr lang="en-GB" smtClean="0"/>
              <a:t>20/10/2016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C8AE-C08F-4078-A1AF-A88F740C2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096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07950"/>
            <a:ext cx="1741858" cy="377825"/>
          </a:xfrm>
        </p:spPr>
        <p:txBody>
          <a:bodyPr anchor="b"/>
          <a:lstStyle>
            <a:lvl1pPr>
              <a:defRPr sz="75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233142"/>
            <a:ext cx="2734092" cy="1150717"/>
          </a:xfrm>
        </p:spPr>
        <p:txBody>
          <a:bodyPr anchor="t"/>
          <a:lstStyle>
            <a:lvl1pPr marL="0" indent="0">
              <a:buNone/>
              <a:defRPr sz="756"/>
            </a:lvl1pPr>
            <a:lvl2pPr marL="107945" indent="0">
              <a:buNone/>
              <a:defRPr sz="661"/>
            </a:lvl2pPr>
            <a:lvl3pPr marL="215890" indent="0">
              <a:buNone/>
              <a:defRPr sz="567"/>
            </a:lvl3pPr>
            <a:lvl4pPr marL="323835" indent="0">
              <a:buNone/>
              <a:defRPr sz="472"/>
            </a:lvl4pPr>
            <a:lvl5pPr marL="431780" indent="0">
              <a:buNone/>
              <a:defRPr sz="472"/>
            </a:lvl5pPr>
            <a:lvl6pPr marL="539725" indent="0">
              <a:buNone/>
              <a:defRPr sz="472"/>
            </a:lvl6pPr>
            <a:lvl7pPr marL="647670" indent="0">
              <a:buNone/>
              <a:defRPr sz="472"/>
            </a:lvl7pPr>
            <a:lvl8pPr marL="755614" indent="0">
              <a:buNone/>
              <a:defRPr sz="472"/>
            </a:lvl8pPr>
            <a:lvl9pPr marL="863559" indent="0">
              <a:buNone/>
              <a:defRPr sz="472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485775"/>
            <a:ext cx="1741858" cy="899958"/>
          </a:xfrm>
        </p:spPr>
        <p:txBody>
          <a:bodyPr/>
          <a:lstStyle>
            <a:lvl1pPr marL="0" indent="0">
              <a:buNone/>
              <a:defRPr sz="378"/>
            </a:lvl1pPr>
            <a:lvl2pPr marL="107945" indent="0">
              <a:buNone/>
              <a:defRPr sz="331"/>
            </a:lvl2pPr>
            <a:lvl3pPr marL="215890" indent="0">
              <a:buNone/>
              <a:defRPr sz="283"/>
            </a:lvl3pPr>
            <a:lvl4pPr marL="323835" indent="0">
              <a:buNone/>
              <a:defRPr sz="236"/>
            </a:lvl4pPr>
            <a:lvl5pPr marL="431780" indent="0">
              <a:buNone/>
              <a:defRPr sz="236"/>
            </a:lvl5pPr>
            <a:lvl6pPr marL="539725" indent="0">
              <a:buNone/>
              <a:defRPr sz="236"/>
            </a:lvl6pPr>
            <a:lvl7pPr marL="647670" indent="0">
              <a:buNone/>
              <a:defRPr sz="236"/>
            </a:lvl7pPr>
            <a:lvl8pPr marL="755614" indent="0">
              <a:buNone/>
              <a:defRPr sz="236"/>
            </a:lvl8pPr>
            <a:lvl9pPr marL="863559" indent="0">
              <a:buNone/>
              <a:defRPr sz="23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B02A-B093-45B4-B995-B252A72E787C}" type="datetimeFigureOut">
              <a:rPr lang="en-GB" smtClean="0"/>
              <a:t>20/10/2016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C8AE-C08F-4078-A1AF-A88F740C2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01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86210"/>
            <a:ext cx="4658082" cy="3129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431050"/>
            <a:ext cx="4658082" cy="1027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1500805"/>
            <a:ext cx="1215152" cy="86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B02A-B093-45B4-B995-B252A72E787C}" type="datetimeFigureOut">
              <a:rPr lang="en-GB" smtClean="0"/>
              <a:t>20/10/2016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1500805"/>
            <a:ext cx="1822728" cy="86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1500805"/>
            <a:ext cx="1215152" cy="86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AC8AE-C08F-4078-A1AF-A88F740C2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774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5890" rtl="0" eaLnBrk="1" latinLnBrk="0" hangingPunct="1">
        <a:lnSpc>
          <a:spcPct val="90000"/>
        </a:lnSpc>
        <a:spcBef>
          <a:spcPct val="0"/>
        </a:spcBef>
        <a:buNone/>
        <a:defRPr sz="10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72" indent="-53972" algn="l" defTabSz="215890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661" kern="1200">
          <a:solidFill>
            <a:schemeClr val="tx1"/>
          </a:solidFill>
          <a:latin typeface="+mn-lt"/>
          <a:ea typeface="+mn-ea"/>
          <a:cs typeface="+mn-cs"/>
        </a:defRPr>
      </a:lvl1pPr>
      <a:lvl2pPr marL="161917" indent="-53972" algn="l" defTabSz="215890" rtl="0" eaLnBrk="1" latinLnBrk="0" hangingPunct="1">
        <a:lnSpc>
          <a:spcPct val="90000"/>
        </a:lnSpc>
        <a:spcBef>
          <a:spcPts val="118"/>
        </a:spcBef>
        <a:buFont typeface="Arial" panose="020B0604020202020204" pitchFamily="34" charset="0"/>
        <a:buChar char="•"/>
        <a:defRPr sz="567" kern="1200">
          <a:solidFill>
            <a:schemeClr val="tx1"/>
          </a:solidFill>
          <a:latin typeface="+mn-lt"/>
          <a:ea typeface="+mn-ea"/>
          <a:cs typeface="+mn-cs"/>
        </a:defRPr>
      </a:lvl2pPr>
      <a:lvl3pPr marL="269862" indent="-53972" algn="l" defTabSz="215890" rtl="0" eaLnBrk="1" latinLnBrk="0" hangingPunct="1">
        <a:lnSpc>
          <a:spcPct val="90000"/>
        </a:lnSpc>
        <a:spcBef>
          <a:spcPts val="118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3pPr>
      <a:lvl4pPr marL="377807" indent="-53972" algn="l" defTabSz="215890" rtl="0" eaLnBrk="1" latinLnBrk="0" hangingPunct="1">
        <a:lnSpc>
          <a:spcPct val="90000"/>
        </a:lnSpc>
        <a:spcBef>
          <a:spcPts val="118"/>
        </a:spcBef>
        <a:buFont typeface="Arial" panose="020B0604020202020204" pitchFamily="34" charset="0"/>
        <a:buChar char="•"/>
        <a:defRPr sz="425" kern="1200">
          <a:solidFill>
            <a:schemeClr val="tx1"/>
          </a:solidFill>
          <a:latin typeface="+mn-lt"/>
          <a:ea typeface="+mn-ea"/>
          <a:cs typeface="+mn-cs"/>
        </a:defRPr>
      </a:lvl4pPr>
      <a:lvl5pPr marL="485752" indent="-53972" algn="l" defTabSz="215890" rtl="0" eaLnBrk="1" latinLnBrk="0" hangingPunct="1">
        <a:lnSpc>
          <a:spcPct val="90000"/>
        </a:lnSpc>
        <a:spcBef>
          <a:spcPts val="118"/>
        </a:spcBef>
        <a:buFont typeface="Arial" panose="020B0604020202020204" pitchFamily="34" charset="0"/>
        <a:buChar char="•"/>
        <a:defRPr sz="425" kern="1200">
          <a:solidFill>
            <a:schemeClr val="tx1"/>
          </a:solidFill>
          <a:latin typeface="+mn-lt"/>
          <a:ea typeface="+mn-ea"/>
          <a:cs typeface="+mn-cs"/>
        </a:defRPr>
      </a:lvl5pPr>
      <a:lvl6pPr marL="593697" indent="-53972" algn="l" defTabSz="215890" rtl="0" eaLnBrk="1" latinLnBrk="0" hangingPunct="1">
        <a:lnSpc>
          <a:spcPct val="90000"/>
        </a:lnSpc>
        <a:spcBef>
          <a:spcPts val="118"/>
        </a:spcBef>
        <a:buFont typeface="Arial" panose="020B0604020202020204" pitchFamily="34" charset="0"/>
        <a:buChar char="•"/>
        <a:defRPr sz="425" kern="1200">
          <a:solidFill>
            <a:schemeClr val="tx1"/>
          </a:solidFill>
          <a:latin typeface="+mn-lt"/>
          <a:ea typeface="+mn-ea"/>
          <a:cs typeface="+mn-cs"/>
        </a:defRPr>
      </a:lvl6pPr>
      <a:lvl7pPr marL="701642" indent="-53972" algn="l" defTabSz="215890" rtl="0" eaLnBrk="1" latinLnBrk="0" hangingPunct="1">
        <a:lnSpc>
          <a:spcPct val="90000"/>
        </a:lnSpc>
        <a:spcBef>
          <a:spcPts val="118"/>
        </a:spcBef>
        <a:buFont typeface="Arial" panose="020B0604020202020204" pitchFamily="34" charset="0"/>
        <a:buChar char="•"/>
        <a:defRPr sz="425" kern="1200">
          <a:solidFill>
            <a:schemeClr val="tx1"/>
          </a:solidFill>
          <a:latin typeface="+mn-lt"/>
          <a:ea typeface="+mn-ea"/>
          <a:cs typeface="+mn-cs"/>
        </a:defRPr>
      </a:lvl7pPr>
      <a:lvl8pPr marL="809587" indent="-53972" algn="l" defTabSz="215890" rtl="0" eaLnBrk="1" latinLnBrk="0" hangingPunct="1">
        <a:lnSpc>
          <a:spcPct val="90000"/>
        </a:lnSpc>
        <a:spcBef>
          <a:spcPts val="118"/>
        </a:spcBef>
        <a:buFont typeface="Arial" panose="020B0604020202020204" pitchFamily="34" charset="0"/>
        <a:buChar char="•"/>
        <a:defRPr sz="425" kern="1200">
          <a:solidFill>
            <a:schemeClr val="tx1"/>
          </a:solidFill>
          <a:latin typeface="+mn-lt"/>
          <a:ea typeface="+mn-ea"/>
          <a:cs typeface="+mn-cs"/>
        </a:defRPr>
      </a:lvl8pPr>
      <a:lvl9pPr marL="917532" indent="-53972" algn="l" defTabSz="215890" rtl="0" eaLnBrk="1" latinLnBrk="0" hangingPunct="1">
        <a:lnSpc>
          <a:spcPct val="90000"/>
        </a:lnSpc>
        <a:spcBef>
          <a:spcPts val="118"/>
        </a:spcBef>
        <a:buFont typeface="Arial" panose="020B0604020202020204" pitchFamily="34" charset="0"/>
        <a:buChar char="•"/>
        <a:defRPr sz="4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890" rtl="0" eaLnBrk="1" latinLnBrk="0" hangingPunct="1">
        <a:defRPr sz="425" kern="1200">
          <a:solidFill>
            <a:schemeClr val="tx1"/>
          </a:solidFill>
          <a:latin typeface="+mn-lt"/>
          <a:ea typeface="+mn-ea"/>
          <a:cs typeface="+mn-cs"/>
        </a:defRPr>
      </a:lvl1pPr>
      <a:lvl2pPr marL="107945" algn="l" defTabSz="215890" rtl="0" eaLnBrk="1" latinLnBrk="0" hangingPunct="1">
        <a:defRPr sz="425" kern="1200">
          <a:solidFill>
            <a:schemeClr val="tx1"/>
          </a:solidFill>
          <a:latin typeface="+mn-lt"/>
          <a:ea typeface="+mn-ea"/>
          <a:cs typeface="+mn-cs"/>
        </a:defRPr>
      </a:lvl2pPr>
      <a:lvl3pPr marL="215890" algn="l" defTabSz="215890" rtl="0" eaLnBrk="1" latinLnBrk="0" hangingPunct="1">
        <a:defRPr sz="425" kern="1200">
          <a:solidFill>
            <a:schemeClr val="tx1"/>
          </a:solidFill>
          <a:latin typeface="+mn-lt"/>
          <a:ea typeface="+mn-ea"/>
          <a:cs typeface="+mn-cs"/>
        </a:defRPr>
      </a:lvl3pPr>
      <a:lvl4pPr marL="323835" algn="l" defTabSz="215890" rtl="0" eaLnBrk="1" latinLnBrk="0" hangingPunct="1">
        <a:defRPr sz="425" kern="1200">
          <a:solidFill>
            <a:schemeClr val="tx1"/>
          </a:solidFill>
          <a:latin typeface="+mn-lt"/>
          <a:ea typeface="+mn-ea"/>
          <a:cs typeface="+mn-cs"/>
        </a:defRPr>
      </a:lvl4pPr>
      <a:lvl5pPr marL="431780" algn="l" defTabSz="215890" rtl="0" eaLnBrk="1" latinLnBrk="0" hangingPunct="1">
        <a:defRPr sz="425" kern="1200">
          <a:solidFill>
            <a:schemeClr val="tx1"/>
          </a:solidFill>
          <a:latin typeface="+mn-lt"/>
          <a:ea typeface="+mn-ea"/>
          <a:cs typeface="+mn-cs"/>
        </a:defRPr>
      </a:lvl5pPr>
      <a:lvl6pPr marL="539725" algn="l" defTabSz="215890" rtl="0" eaLnBrk="1" latinLnBrk="0" hangingPunct="1">
        <a:defRPr sz="425" kern="1200">
          <a:solidFill>
            <a:schemeClr val="tx1"/>
          </a:solidFill>
          <a:latin typeface="+mn-lt"/>
          <a:ea typeface="+mn-ea"/>
          <a:cs typeface="+mn-cs"/>
        </a:defRPr>
      </a:lvl6pPr>
      <a:lvl7pPr marL="647670" algn="l" defTabSz="215890" rtl="0" eaLnBrk="1" latinLnBrk="0" hangingPunct="1">
        <a:defRPr sz="425" kern="1200">
          <a:solidFill>
            <a:schemeClr val="tx1"/>
          </a:solidFill>
          <a:latin typeface="+mn-lt"/>
          <a:ea typeface="+mn-ea"/>
          <a:cs typeface="+mn-cs"/>
        </a:defRPr>
      </a:lvl7pPr>
      <a:lvl8pPr marL="755614" algn="l" defTabSz="215890" rtl="0" eaLnBrk="1" latinLnBrk="0" hangingPunct="1">
        <a:defRPr sz="425" kern="1200">
          <a:solidFill>
            <a:schemeClr val="tx1"/>
          </a:solidFill>
          <a:latin typeface="+mn-lt"/>
          <a:ea typeface="+mn-ea"/>
          <a:cs typeface="+mn-cs"/>
        </a:defRPr>
      </a:lvl8pPr>
      <a:lvl9pPr marL="863559" algn="l" defTabSz="215890" rtl="0" eaLnBrk="1" latinLnBrk="0" hangingPunct="1">
        <a:defRPr sz="4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268357" y="112643"/>
            <a:ext cx="5019260" cy="1457740"/>
            <a:chOff x="771525" y="269285"/>
            <a:chExt cx="3518297" cy="917178"/>
          </a:xfrm>
        </p:grpSpPr>
        <p:sp>
          <p:nvSpPr>
            <p:cNvPr id="4" name="Rectangle 3"/>
            <p:cNvSpPr/>
            <p:nvPr/>
          </p:nvSpPr>
          <p:spPr>
            <a:xfrm>
              <a:off x="771525" y="582217"/>
              <a:ext cx="2400300" cy="300038"/>
            </a:xfrm>
            <a:prstGeom prst="rect">
              <a:avLst/>
            </a:prstGeom>
            <a:solidFill>
              <a:srgbClr val="DB55D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7160" tIns="68580" rIns="137160" bIns="685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995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171825" y="582215"/>
              <a:ext cx="1117997" cy="30003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7160" tIns="68580" rIns="137160" bIns="685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995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771525" y="492920"/>
              <a:ext cx="3518297" cy="14288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771525" y="953691"/>
              <a:ext cx="2400300" cy="10716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3171825" y="953691"/>
              <a:ext cx="1117997" cy="10716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96724" y="269285"/>
              <a:ext cx="267897" cy="296856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42378" y="898328"/>
              <a:ext cx="194325" cy="288135"/>
            </a:xfrm>
            <a:prstGeom prst="rect">
              <a:avLst/>
            </a:prstGeom>
          </p:spPr>
        </p:pic>
      </p:grpSp>
      <p:sp>
        <p:nvSpPr>
          <p:cNvPr id="16" name="TextBox 15"/>
          <p:cNvSpPr txBox="1"/>
          <p:nvPr/>
        </p:nvSpPr>
        <p:spPr>
          <a:xfrm>
            <a:off x="4338496" y="1141350"/>
            <a:ext cx="303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?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329685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7287" y="125896"/>
            <a:ext cx="3332922" cy="98728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593034" y="420082"/>
                <a:ext cx="453457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034" y="420082"/>
                <a:ext cx="453457" cy="497059"/>
              </a:xfrm>
              <a:prstGeom prst="rect">
                <a:avLst/>
              </a:prstGeom>
              <a:blipFill rotWithShape="0">
                <a:blip r:embed="rId2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427019" y="1113183"/>
                <a:ext cx="453457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9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7019" y="1113183"/>
                <a:ext cx="453457" cy="497059"/>
              </a:xfrm>
              <a:prstGeom prst="rect">
                <a:avLst/>
              </a:prstGeom>
              <a:blipFill rotWithShape="0">
                <a:blip r:embed="rId3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230756" y="420081"/>
                <a:ext cx="453457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0756" y="420081"/>
                <a:ext cx="453457" cy="497059"/>
              </a:xfrm>
              <a:prstGeom prst="rect">
                <a:avLst/>
              </a:prstGeom>
              <a:blipFill rotWithShape="0">
                <a:blip r:embed="rId4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45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336</TotalTime>
  <Words>4</Words>
  <Application>Microsoft Office PowerPoint</Application>
  <PresentationFormat>Custom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Tranter</dc:creator>
  <cp:lastModifiedBy>John Tranter</cp:lastModifiedBy>
  <cp:revision>6</cp:revision>
  <dcterms:created xsi:type="dcterms:W3CDTF">2016-10-20T03:49:37Z</dcterms:created>
  <dcterms:modified xsi:type="dcterms:W3CDTF">2016-10-20T09:25:59Z</dcterms:modified>
</cp:coreProperties>
</file>