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3959225" cy="39592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99FFCC"/>
    <a:srgbClr val="FF99FF"/>
    <a:srgbClr val="FFCC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6" autoAdjust="0"/>
    <p:restoredTop sz="94660"/>
  </p:normalViewPr>
  <p:slideViewPr>
    <p:cSldViewPr snapToGrid="0">
      <p:cViewPr varScale="1">
        <p:scale>
          <a:sx n="181" d="100"/>
          <a:sy n="181" d="100"/>
        </p:scale>
        <p:origin x="267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942" y="647957"/>
            <a:ext cx="3365341" cy="1378397"/>
          </a:xfrm>
        </p:spPr>
        <p:txBody>
          <a:bodyPr anchor="b"/>
          <a:lstStyle>
            <a:lvl1pPr algn="ctr">
              <a:defRPr sz="25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4903" y="2079510"/>
            <a:ext cx="2969419" cy="955896"/>
          </a:xfrm>
        </p:spPr>
        <p:txBody>
          <a:bodyPr/>
          <a:lstStyle>
            <a:lvl1pPr marL="0" indent="0" algn="ctr">
              <a:buNone/>
              <a:defRPr sz="1039"/>
            </a:lvl1pPr>
            <a:lvl2pPr marL="197968" indent="0" algn="ctr">
              <a:buNone/>
              <a:defRPr sz="866"/>
            </a:lvl2pPr>
            <a:lvl3pPr marL="395935" indent="0" algn="ctr">
              <a:buNone/>
              <a:defRPr sz="779"/>
            </a:lvl3pPr>
            <a:lvl4pPr marL="593903" indent="0" algn="ctr">
              <a:buNone/>
              <a:defRPr sz="693"/>
            </a:lvl4pPr>
            <a:lvl5pPr marL="791870" indent="0" algn="ctr">
              <a:buNone/>
              <a:defRPr sz="693"/>
            </a:lvl5pPr>
            <a:lvl6pPr marL="989838" indent="0" algn="ctr">
              <a:buNone/>
              <a:defRPr sz="693"/>
            </a:lvl6pPr>
            <a:lvl7pPr marL="1187806" indent="0" algn="ctr">
              <a:buNone/>
              <a:defRPr sz="693"/>
            </a:lvl7pPr>
            <a:lvl8pPr marL="1385773" indent="0" algn="ctr">
              <a:buNone/>
              <a:defRPr sz="693"/>
            </a:lvl8pPr>
            <a:lvl9pPr marL="1583741" indent="0" algn="ctr">
              <a:buNone/>
              <a:defRPr sz="6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70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958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33321" y="210792"/>
            <a:ext cx="853708" cy="33552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2197" y="210792"/>
            <a:ext cx="2511633" cy="33552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7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414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135" y="987058"/>
            <a:ext cx="3414832" cy="1646927"/>
          </a:xfrm>
        </p:spPr>
        <p:txBody>
          <a:bodyPr anchor="b"/>
          <a:lstStyle>
            <a:lvl1pPr>
              <a:defRPr sz="25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135" y="2649566"/>
            <a:ext cx="3414832" cy="866080"/>
          </a:xfrm>
        </p:spPr>
        <p:txBody>
          <a:bodyPr/>
          <a:lstStyle>
            <a:lvl1pPr marL="0" indent="0">
              <a:buNone/>
              <a:defRPr sz="1039">
                <a:solidFill>
                  <a:schemeClr val="tx1"/>
                </a:solidFill>
              </a:defRPr>
            </a:lvl1pPr>
            <a:lvl2pPr marL="197968" indent="0">
              <a:buNone/>
              <a:defRPr sz="866">
                <a:solidFill>
                  <a:schemeClr val="tx1">
                    <a:tint val="75000"/>
                  </a:schemeClr>
                </a:solidFill>
              </a:defRPr>
            </a:lvl2pPr>
            <a:lvl3pPr marL="395935" indent="0">
              <a:buNone/>
              <a:defRPr sz="779">
                <a:solidFill>
                  <a:schemeClr val="tx1">
                    <a:tint val="75000"/>
                  </a:schemeClr>
                </a:solidFill>
              </a:defRPr>
            </a:lvl3pPr>
            <a:lvl4pPr marL="593903" indent="0">
              <a:buNone/>
              <a:defRPr sz="693">
                <a:solidFill>
                  <a:schemeClr val="tx1">
                    <a:tint val="75000"/>
                  </a:schemeClr>
                </a:solidFill>
              </a:defRPr>
            </a:lvl4pPr>
            <a:lvl5pPr marL="791870" indent="0">
              <a:buNone/>
              <a:defRPr sz="693">
                <a:solidFill>
                  <a:schemeClr val="tx1">
                    <a:tint val="75000"/>
                  </a:schemeClr>
                </a:solidFill>
              </a:defRPr>
            </a:lvl5pPr>
            <a:lvl6pPr marL="989838" indent="0">
              <a:buNone/>
              <a:defRPr sz="693">
                <a:solidFill>
                  <a:schemeClr val="tx1">
                    <a:tint val="75000"/>
                  </a:schemeClr>
                </a:solidFill>
              </a:defRPr>
            </a:lvl6pPr>
            <a:lvl7pPr marL="1187806" indent="0">
              <a:buNone/>
              <a:defRPr sz="693">
                <a:solidFill>
                  <a:schemeClr val="tx1">
                    <a:tint val="75000"/>
                  </a:schemeClr>
                </a:solidFill>
              </a:defRPr>
            </a:lvl7pPr>
            <a:lvl8pPr marL="1385773" indent="0">
              <a:buNone/>
              <a:defRPr sz="693">
                <a:solidFill>
                  <a:schemeClr val="tx1">
                    <a:tint val="75000"/>
                  </a:schemeClr>
                </a:solidFill>
              </a:defRPr>
            </a:lvl8pPr>
            <a:lvl9pPr marL="1583741" indent="0">
              <a:buNone/>
              <a:defRPr sz="6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98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2197" y="1053960"/>
            <a:ext cx="1682671" cy="25120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4357" y="1053960"/>
            <a:ext cx="1682671" cy="25120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20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12" y="210793"/>
            <a:ext cx="3414832" cy="765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713" y="970560"/>
            <a:ext cx="1674937" cy="475657"/>
          </a:xfrm>
        </p:spPr>
        <p:txBody>
          <a:bodyPr anchor="b"/>
          <a:lstStyle>
            <a:lvl1pPr marL="0" indent="0">
              <a:buNone/>
              <a:defRPr sz="1039" b="1"/>
            </a:lvl1pPr>
            <a:lvl2pPr marL="197968" indent="0">
              <a:buNone/>
              <a:defRPr sz="866" b="1"/>
            </a:lvl2pPr>
            <a:lvl3pPr marL="395935" indent="0">
              <a:buNone/>
              <a:defRPr sz="779" b="1"/>
            </a:lvl3pPr>
            <a:lvl4pPr marL="593903" indent="0">
              <a:buNone/>
              <a:defRPr sz="693" b="1"/>
            </a:lvl4pPr>
            <a:lvl5pPr marL="791870" indent="0">
              <a:buNone/>
              <a:defRPr sz="693" b="1"/>
            </a:lvl5pPr>
            <a:lvl6pPr marL="989838" indent="0">
              <a:buNone/>
              <a:defRPr sz="693" b="1"/>
            </a:lvl6pPr>
            <a:lvl7pPr marL="1187806" indent="0">
              <a:buNone/>
              <a:defRPr sz="693" b="1"/>
            </a:lvl7pPr>
            <a:lvl8pPr marL="1385773" indent="0">
              <a:buNone/>
              <a:defRPr sz="693" b="1"/>
            </a:lvl8pPr>
            <a:lvl9pPr marL="1583741" indent="0">
              <a:buNone/>
              <a:defRPr sz="69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2713" y="1446217"/>
            <a:ext cx="1674937" cy="21271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04358" y="970560"/>
            <a:ext cx="1683186" cy="475657"/>
          </a:xfrm>
        </p:spPr>
        <p:txBody>
          <a:bodyPr anchor="b"/>
          <a:lstStyle>
            <a:lvl1pPr marL="0" indent="0">
              <a:buNone/>
              <a:defRPr sz="1039" b="1"/>
            </a:lvl1pPr>
            <a:lvl2pPr marL="197968" indent="0">
              <a:buNone/>
              <a:defRPr sz="866" b="1"/>
            </a:lvl2pPr>
            <a:lvl3pPr marL="395935" indent="0">
              <a:buNone/>
              <a:defRPr sz="779" b="1"/>
            </a:lvl3pPr>
            <a:lvl4pPr marL="593903" indent="0">
              <a:buNone/>
              <a:defRPr sz="693" b="1"/>
            </a:lvl4pPr>
            <a:lvl5pPr marL="791870" indent="0">
              <a:buNone/>
              <a:defRPr sz="693" b="1"/>
            </a:lvl5pPr>
            <a:lvl6pPr marL="989838" indent="0">
              <a:buNone/>
              <a:defRPr sz="693" b="1"/>
            </a:lvl6pPr>
            <a:lvl7pPr marL="1187806" indent="0">
              <a:buNone/>
              <a:defRPr sz="693" b="1"/>
            </a:lvl7pPr>
            <a:lvl8pPr marL="1385773" indent="0">
              <a:buNone/>
              <a:defRPr sz="693" b="1"/>
            </a:lvl8pPr>
            <a:lvl9pPr marL="1583741" indent="0">
              <a:buNone/>
              <a:defRPr sz="69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04358" y="1446217"/>
            <a:ext cx="1683186" cy="21271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33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58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80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12" y="263948"/>
            <a:ext cx="1276953" cy="923819"/>
          </a:xfrm>
        </p:spPr>
        <p:txBody>
          <a:bodyPr anchor="b"/>
          <a:lstStyle>
            <a:lvl1pPr>
              <a:defRPr sz="138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3186" y="570056"/>
            <a:ext cx="2004358" cy="2813616"/>
          </a:xfrm>
        </p:spPr>
        <p:txBody>
          <a:bodyPr/>
          <a:lstStyle>
            <a:lvl1pPr>
              <a:defRPr sz="1386"/>
            </a:lvl1pPr>
            <a:lvl2pPr>
              <a:defRPr sz="1212"/>
            </a:lvl2pPr>
            <a:lvl3pPr>
              <a:defRPr sz="1039"/>
            </a:lvl3pPr>
            <a:lvl4pPr>
              <a:defRPr sz="866"/>
            </a:lvl4pPr>
            <a:lvl5pPr>
              <a:defRPr sz="866"/>
            </a:lvl5pPr>
            <a:lvl6pPr>
              <a:defRPr sz="866"/>
            </a:lvl6pPr>
            <a:lvl7pPr>
              <a:defRPr sz="866"/>
            </a:lvl7pPr>
            <a:lvl8pPr>
              <a:defRPr sz="866"/>
            </a:lvl8pPr>
            <a:lvl9pPr>
              <a:defRPr sz="8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12" y="1187768"/>
            <a:ext cx="1276953" cy="2200486"/>
          </a:xfrm>
        </p:spPr>
        <p:txBody>
          <a:bodyPr/>
          <a:lstStyle>
            <a:lvl1pPr marL="0" indent="0">
              <a:buNone/>
              <a:defRPr sz="693"/>
            </a:lvl1pPr>
            <a:lvl2pPr marL="197968" indent="0">
              <a:buNone/>
              <a:defRPr sz="606"/>
            </a:lvl2pPr>
            <a:lvl3pPr marL="395935" indent="0">
              <a:buNone/>
              <a:defRPr sz="520"/>
            </a:lvl3pPr>
            <a:lvl4pPr marL="593903" indent="0">
              <a:buNone/>
              <a:defRPr sz="433"/>
            </a:lvl4pPr>
            <a:lvl5pPr marL="791870" indent="0">
              <a:buNone/>
              <a:defRPr sz="433"/>
            </a:lvl5pPr>
            <a:lvl6pPr marL="989838" indent="0">
              <a:buNone/>
              <a:defRPr sz="433"/>
            </a:lvl6pPr>
            <a:lvl7pPr marL="1187806" indent="0">
              <a:buNone/>
              <a:defRPr sz="433"/>
            </a:lvl7pPr>
            <a:lvl8pPr marL="1385773" indent="0">
              <a:buNone/>
              <a:defRPr sz="433"/>
            </a:lvl8pPr>
            <a:lvl9pPr marL="1583741" indent="0">
              <a:buNone/>
              <a:defRPr sz="4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50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12" y="263948"/>
            <a:ext cx="1276953" cy="923819"/>
          </a:xfrm>
        </p:spPr>
        <p:txBody>
          <a:bodyPr anchor="b"/>
          <a:lstStyle>
            <a:lvl1pPr>
              <a:defRPr sz="138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83186" y="570056"/>
            <a:ext cx="2004358" cy="2813616"/>
          </a:xfrm>
        </p:spPr>
        <p:txBody>
          <a:bodyPr anchor="t"/>
          <a:lstStyle>
            <a:lvl1pPr marL="0" indent="0">
              <a:buNone/>
              <a:defRPr sz="1386"/>
            </a:lvl1pPr>
            <a:lvl2pPr marL="197968" indent="0">
              <a:buNone/>
              <a:defRPr sz="1212"/>
            </a:lvl2pPr>
            <a:lvl3pPr marL="395935" indent="0">
              <a:buNone/>
              <a:defRPr sz="1039"/>
            </a:lvl3pPr>
            <a:lvl4pPr marL="593903" indent="0">
              <a:buNone/>
              <a:defRPr sz="866"/>
            </a:lvl4pPr>
            <a:lvl5pPr marL="791870" indent="0">
              <a:buNone/>
              <a:defRPr sz="866"/>
            </a:lvl5pPr>
            <a:lvl6pPr marL="989838" indent="0">
              <a:buNone/>
              <a:defRPr sz="866"/>
            </a:lvl6pPr>
            <a:lvl7pPr marL="1187806" indent="0">
              <a:buNone/>
              <a:defRPr sz="866"/>
            </a:lvl7pPr>
            <a:lvl8pPr marL="1385773" indent="0">
              <a:buNone/>
              <a:defRPr sz="866"/>
            </a:lvl8pPr>
            <a:lvl9pPr marL="1583741" indent="0">
              <a:buNone/>
              <a:defRPr sz="86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12" y="1187768"/>
            <a:ext cx="1276953" cy="2200486"/>
          </a:xfrm>
        </p:spPr>
        <p:txBody>
          <a:bodyPr/>
          <a:lstStyle>
            <a:lvl1pPr marL="0" indent="0">
              <a:buNone/>
              <a:defRPr sz="693"/>
            </a:lvl1pPr>
            <a:lvl2pPr marL="197968" indent="0">
              <a:buNone/>
              <a:defRPr sz="606"/>
            </a:lvl2pPr>
            <a:lvl3pPr marL="395935" indent="0">
              <a:buNone/>
              <a:defRPr sz="520"/>
            </a:lvl3pPr>
            <a:lvl4pPr marL="593903" indent="0">
              <a:buNone/>
              <a:defRPr sz="433"/>
            </a:lvl4pPr>
            <a:lvl5pPr marL="791870" indent="0">
              <a:buNone/>
              <a:defRPr sz="433"/>
            </a:lvl5pPr>
            <a:lvl6pPr marL="989838" indent="0">
              <a:buNone/>
              <a:defRPr sz="433"/>
            </a:lvl6pPr>
            <a:lvl7pPr marL="1187806" indent="0">
              <a:buNone/>
              <a:defRPr sz="433"/>
            </a:lvl7pPr>
            <a:lvl8pPr marL="1385773" indent="0">
              <a:buNone/>
              <a:defRPr sz="433"/>
            </a:lvl8pPr>
            <a:lvl9pPr marL="1583741" indent="0">
              <a:buNone/>
              <a:defRPr sz="4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87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2197" y="210793"/>
            <a:ext cx="3414832" cy="76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197" y="1053960"/>
            <a:ext cx="3414832" cy="2512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2197" y="3669616"/>
            <a:ext cx="890826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1494" y="3669616"/>
            <a:ext cx="1336238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96202" y="3669616"/>
            <a:ext cx="890826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239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95935" rtl="0" eaLnBrk="1" latinLnBrk="0" hangingPunct="1">
        <a:lnSpc>
          <a:spcPct val="90000"/>
        </a:lnSpc>
        <a:spcBef>
          <a:spcPct val="0"/>
        </a:spcBef>
        <a:buNone/>
        <a:defRPr sz="19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8984" indent="-98984" algn="l" defTabSz="395935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212" kern="1200">
          <a:solidFill>
            <a:schemeClr val="tx1"/>
          </a:solidFill>
          <a:latin typeface="+mn-lt"/>
          <a:ea typeface="+mn-ea"/>
          <a:cs typeface="+mn-cs"/>
        </a:defRPr>
      </a:lvl1pPr>
      <a:lvl2pPr marL="296951" indent="-98984" algn="l" defTabSz="395935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sz="1039" kern="1200">
          <a:solidFill>
            <a:schemeClr val="tx1"/>
          </a:solidFill>
          <a:latin typeface="+mn-lt"/>
          <a:ea typeface="+mn-ea"/>
          <a:cs typeface="+mn-cs"/>
        </a:defRPr>
      </a:lvl2pPr>
      <a:lvl3pPr marL="494919" indent="-98984" algn="l" defTabSz="395935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sz="866" kern="1200">
          <a:solidFill>
            <a:schemeClr val="tx1"/>
          </a:solidFill>
          <a:latin typeface="+mn-lt"/>
          <a:ea typeface="+mn-ea"/>
          <a:cs typeface="+mn-cs"/>
        </a:defRPr>
      </a:lvl3pPr>
      <a:lvl4pPr marL="692887" indent="-98984" algn="l" defTabSz="395935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sz="779" kern="1200">
          <a:solidFill>
            <a:schemeClr val="tx1"/>
          </a:solidFill>
          <a:latin typeface="+mn-lt"/>
          <a:ea typeface="+mn-ea"/>
          <a:cs typeface="+mn-cs"/>
        </a:defRPr>
      </a:lvl4pPr>
      <a:lvl5pPr marL="890854" indent="-98984" algn="l" defTabSz="395935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sz="779" kern="1200">
          <a:solidFill>
            <a:schemeClr val="tx1"/>
          </a:solidFill>
          <a:latin typeface="+mn-lt"/>
          <a:ea typeface="+mn-ea"/>
          <a:cs typeface="+mn-cs"/>
        </a:defRPr>
      </a:lvl5pPr>
      <a:lvl6pPr marL="1088822" indent="-98984" algn="l" defTabSz="395935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sz="779" kern="1200">
          <a:solidFill>
            <a:schemeClr val="tx1"/>
          </a:solidFill>
          <a:latin typeface="+mn-lt"/>
          <a:ea typeface="+mn-ea"/>
          <a:cs typeface="+mn-cs"/>
        </a:defRPr>
      </a:lvl6pPr>
      <a:lvl7pPr marL="1286789" indent="-98984" algn="l" defTabSz="395935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sz="779" kern="1200">
          <a:solidFill>
            <a:schemeClr val="tx1"/>
          </a:solidFill>
          <a:latin typeface="+mn-lt"/>
          <a:ea typeface="+mn-ea"/>
          <a:cs typeface="+mn-cs"/>
        </a:defRPr>
      </a:lvl7pPr>
      <a:lvl8pPr marL="1484757" indent="-98984" algn="l" defTabSz="395935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sz="779" kern="1200">
          <a:solidFill>
            <a:schemeClr val="tx1"/>
          </a:solidFill>
          <a:latin typeface="+mn-lt"/>
          <a:ea typeface="+mn-ea"/>
          <a:cs typeface="+mn-cs"/>
        </a:defRPr>
      </a:lvl8pPr>
      <a:lvl9pPr marL="1682725" indent="-98984" algn="l" defTabSz="395935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sz="7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5935" rtl="0" eaLnBrk="1" latinLnBrk="0" hangingPunct="1">
        <a:defRPr sz="779" kern="1200">
          <a:solidFill>
            <a:schemeClr val="tx1"/>
          </a:solidFill>
          <a:latin typeface="+mn-lt"/>
          <a:ea typeface="+mn-ea"/>
          <a:cs typeface="+mn-cs"/>
        </a:defRPr>
      </a:lvl1pPr>
      <a:lvl2pPr marL="197968" algn="l" defTabSz="395935" rtl="0" eaLnBrk="1" latinLnBrk="0" hangingPunct="1">
        <a:defRPr sz="779" kern="1200">
          <a:solidFill>
            <a:schemeClr val="tx1"/>
          </a:solidFill>
          <a:latin typeface="+mn-lt"/>
          <a:ea typeface="+mn-ea"/>
          <a:cs typeface="+mn-cs"/>
        </a:defRPr>
      </a:lvl2pPr>
      <a:lvl3pPr marL="395935" algn="l" defTabSz="395935" rtl="0" eaLnBrk="1" latinLnBrk="0" hangingPunct="1">
        <a:defRPr sz="779" kern="1200">
          <a:solidFill>
            <a:schemeClr val="tx1"/>
          </a:solidFill>
          <a:latin typeface="+mn-lt"/>
          <a:ea typeface="+mn-ea"/>
          <a:cs typeface="+mn-cs"/>
        </a:defRPr>
      </a:lvl3pPr>
      <a:lvl4pPr marL="593903" algn="l" defTabSz="395935" rtl="0" eaLnBrk="1" latinLnBrk="0" hangingPunct="1">
        <a:defRPr sz="779" kern="1200">
          <a:solidFill>
            <a:schemeClr val="tx1"/>
          </a:solidFill>
          <a:latin typeface="+mn-lt"/>
          <a:ea typeface="+mn-ea"/>
          <a:cs typeface="+mn-cs"/>
        </a:defRPr>
      </a:lvl4pPr>
      <a:lvl5pPr marL="791870" algn="l" defTabSz="395935" rtl="0" eaLnBrk="1" latinLnBrk="0" hangingPunct="1">
        <a:defRPr sz="779" kern="1200">
          <a:solidFill>
            <a:schemeClr val="tx1"/>
          </a:solidFill>
          <a:latin typeface="+mn-lt"/>
          <a:ea typeface="+mn-ea"/>
          <a:cs typeface="+mn-cs"/>
        </a:defRPr>
      </a:lvl5pPr>
      <a:lvl6pPr marL="989838" algn="l" defTabSz="395935" rtl="0" eaLnBrk="1" latinLnBrk="0" hangingPunct="1">
        <a:defRPr sz="779" kern="1200">
          <a:solidFill>
            <a:schemeClr val="tx1"/>
          </a:solidFill>
          <a:latin typeface="+mn-lt"/>
          <a:ea typeface="+mn-ea"/>
          <a:cs typeface="+mn-cs"/>
        </a:defRPr>
      </a:lvl6pPr>
      <a:lvl7pPr marL="1187806" algn="l" defTabSz="395935" rtl="0" eaLnBrk="1" latinLnBrk="0" hangingPunct="1">
        <a:defRPr sz="779" kern="1200">
          <a:solidFill>
            <a:schemeClr val="tx1"/>
          </a:solidFill>
          <a:latin typeface="+mn-lt"/>
          <a:ea typeface="+mn-ea"/>
          <a:cs typeface="+mn-cs"/>
        </a:defRPr>
      </a:lvl7pPr>
      <a:lvl8pPr marL="1385773" algn="l" defTabSz="395935" rtl="0" eaLnBrk="1" latinLnBrk="0" hangingPunct="1">
        <a:defRPr sz="779" kern="1200">
          <a:solidFill>
            <a:schemeClr val="tx1"/>
          </a:solidFill>
          <a:latin typeface="+mn-lt"/>
          <a:ea typeface="+mn-ea"/>
          <a:cs typeface="+mn-cs"/>
        </a:defRPr>
      </a:lvl8pPr>
      <a:lvl9pPr marL="1583741" algn="l" defTabSz="395935" rtl="0" eaLnBrk="1" latinLnBrk="0" hangingPunct="1">
        <a:defRPr sz="7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>
            <a:extLst>
              <a:ext uri="{FF2B5EF4-FFF2-40B4-BE49-F238E27FC236}">
                <a16:creationId xmlns:a16="http://schemas.microsoft.com/office/drawing/2014/main" id="{045898C7-CBD3-9B5E-3A91-0D4A791A5A97}"/>
              </a:ext>
            </a:extLst>
          </p:cNvPr>
          <p:cNvGrpSpPr/>
          <p:nvPr/>
        </p:nvGrpSpPr>
        <p:grpSpPr>
          <a:xfrm>
            <a:off x="1125822" y="892668"/>
            <a:ext cx="1527581" cy="1691968"/>
            <a:chOff x="1041253" y="707674"/>
            <a:chExt cx="1527581" cy="1691968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22DBA99-F943-765A-03FC-86716ECA6E95}"/>
                </a:ext>
              </a:extLst>
            </p:cNvPr>
            <p:cNvGrpSpPr/>
            <p:nvPr/>
          </p:nvGrpSpPr>
          <p:grpSpPr>
            <a:xfrm>
              <a:off x="1041253" y="1215676"/>
              <a:ext cx="507414" cy="507414"/>
              <a:chOff x="877401" y="581410"/>
              <a:chExt cx="507414" cy="507414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66618DD1-1C16-F080-4DC8-6A85BA98AE6A}"/>
                  </a:ext>
                </a:extLst>
              </p:cNvPr>
              <p:cNvGrpSpPr/>
              <p:nvPr/>
            </p:nvGrpSpPr>
            <p:grpSpPr>
              <a:xfrm>
                <a:off x="877401" y="581410"/>
                <a:ext cx="507414" cy="169138"/>
                <a:chOff x="877401" y="581410"/>
                <a:chExt cx="507414" cy="169138"/>
              </a:xfrm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D75E94C0-0DBC-902A-2726-013CA4A06AC8}"/>
                    </a:ext>
                  </a:extLst>
                </p:cNvPr>
                <p:cNvSpPr/>
                <p:nvPr/>
              </p:nvSpPr>
              <p:spPr>
                <a:xfrm>
                  <a:off x="877401" y="581410"/>
                  <a:ext cx="169138" cy="169138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80E80F47-0B9C-CA64-25BC-E19D8E0AD37F}"/>
                    </a:ext>
                  </a:extLst>
                </p:cNvPr>
                <p:cNvSpPr/>
                <p:nvPr/>
              </p:nvSpPr>
              <p:spPr>
                <a:xfrm>
                  <a:off x="1046539" y="581410"/>
                  <a:ext cx="169138" cy="169138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54370C12-99E5-DA08-396B-5B43CCB126CF}"/>
                    </a:ext>
                  </a:extLst>
                </p:cNvPr>
                <p:cNvSpPr/>
                <p:nvPr/>
              </p:nvSpPr>
              <p:spPr>
                <a:xfrm>
                  <a:off x="1215677" y="581410"/>
                  <a:ext cx="169138" cy="169138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8C079012-D1F4-21CC-1579-1536CAB57753}"/>
                  </a:ext>
                </a:extLst>
              </p:cNvPr>
              <p:cNvGrpSpPr/>
              <p:nvPr/>
            </p:nvGrpSpPr>
            <p:grpSpPr>
              <a:xfrm>
                <a:off x="877401" y="750548"/>
                <a:ext cx="507414" cy="169138"/>
                <a:chOff x="877401" y="581410"/>
                <a:chExt cx="507414" cy="169138"/>
              </a:xfrm>
            </p:grpSpPr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4A39D3FD-C24C-131D-2DA9-55D2C8841D8E}"/>
                    </a:ext>
                  </a:extLst>
                </p:cNvPr>
                <p:cNvSpPr/>
                <p:nvPr/>
              </p:nvSpPr>
              <p:spPr>
                <a:xfrm>
                  <a:off x="877401" y="581410"/>
                  <a:ext cx="169138" cy="169138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9814AE31-51DE-5E8C-D40C-CFD31AC3F69A}"/>
                    </a:ext>
                  </a:extLst>
                </p:cNvPr>
                <p:cNvSpPr/>
                <p:nvPr/>
              </p:nvSpPr>
              <p:spPr>
                <a:xfrm>
                  <a:off x="1046539" y="581410"/>
                  <a:ext cx="169138" cy="169138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77B88A30-F923-B3A4-8BCD-EA17B754A5B3}"/>
                    </a:ext>
                  </a:extLst>
                </p:cNvPr>
                <p:cNvSpPr/>
                <p:nvPr/>
              </p:nvSpPr>
              <p:spPr>
                <a:xfrm>
                  <a:off x="1215677" y="581410"/>
                  <a:ext cx="169138" cy="169138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726F6A01-4389-78AC-B7D7-938032832E6F}"/>
                  </a:ext>
                </a:extLst>
              </p:cNvPr>
              <p:cNvGrpSpPr/>
              <p:nvPr/>
            </p:nvGrpSpPr>
            <p:grpSpPr>
              <a:xfrm>
                <a:off x="877401" y="919686"/>
                <a:ext cx="507414" cy="169138"/>
                <a:chOff x="877401" y="581410"/>
                <a:chExt cx="507414" cy="169138"/>
              </a:xfrm>
            </p:grpSpPr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13EF67C6-5516-7399-5544-B95495BAD8B6}"/>
                    </a:ext>
                  </a:extLst>
                </p:cNvPr>
                <p:cNvSpPr/>
                <p:nvPr/>
              </p:nvSpPr>
              <p:spPr>
                <a:xfrm>
                  <a:off x="877401" y="581410"/>
                  <a:ext cx="169138" cy="169138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CB61BF40-44DD-9C23-CDEC-97D2FCBEC128}"/>
                    </a:ext>
                  </a:extLst>
                </p:cNvPr>
                <p:cNvSpPr/>
                <p:nvPr/>
              </p:nvSpPr>
              <p:spPr>
                <a:xfrm>
                  <a:off x="1046539" y="581410"/>
                  <a:ext cx="169138" cy="169138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3BBB416A-C975-B814-2145-C2173DEE265B}"/>
                    </a:ext>
                  </a:extLst>
                </p:cNvPr>
                <p:cNvSpPr/>
                <p:nvPr/>
              </p:nvSpPr>
              <p:spPr>
                <a:xfrm>
                  <a:off x="1215677" y="581410"/>
                  <a:ext cx="169138" cy="169138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1D4DDCC-FC71-5098-C1A3-EC68AFC82D83}"/>
                </a:ext>
              </a:extLst>
            </p:cNvPr>
            <p:cNvGrpSpPr/>
            <p:nvPr/>
          </p:nvGrpSpPr>
          <p:grpSpPr>
            <a:xfrm>
              <a:off x="1548667" y="1723090"/>
              <a:ext cx="676552" cy="676552"/>
              <a:chOff x="2398758" y="803404"/>
              <a:chExt cx="676552" cy="676552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DD509B70-B775-8A3B-21DD-11B236B0E938}"/>
                  </a:ext>
                </a:extLst>
              </p:cNvPr>
              <p:cNvGrpSpPr/>
              <p:nvPr/>
            </p:nvGrpSpPr>
            <p:grpSpPr>
              <a:xfrm>
                <a:off x="2398758" y="803404"/>
                <a:ext cx="676552" cy="169138"/>
                <a:chOff x="2398758" y="803404"/>
                <a:chExt cx="676552" cy="169138"/>
              </a:xfrm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79E900C6-6454-FF3E-F103-D8F7BB62B5E7}"/>
                    </a:ext>
                  </a:extLst>
                </p:cNvPr>
                <p:cNvSpPr/>
                <p:nvPr/>
              </p:nvSpPr>
              <p:spPr>
                <a:xfrm>
                  <a:off x="2398758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405962D9-51BD-FD99-4D76-E0E00B118665}"/>
                    </a:ext>
                  </a:extLst>
                </p:cNvPr>
                <p:cNvSpPr/>
                <p:nvPr/>
              </p:nvSpPr>
              <p:spPr>
                <a:xfrm>
                  <a:off x="2567896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B6EDA749-BB6E-A4F4-9813-980ECDE4D093}"/>
                    </a:ext>
                  </a:extLst>
                </p:cNvPr>
                <p:cNvSpPr/>
                <p:nvPr/>
              </p:nvSpPr>
              <p:spPr>
                <a:xfrm>
                  <a:off x="2737034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1140DBBA-F9E9-E02A-AD4C-1342F19D9293}"/>
                    </a:ext>
                  </a:extLst>
                </p:cNvPr>
                <p:cNvSpPr/>
                <p:nvPr/>
              </p:nvSpPr>
              <p:spPr>
                <a:xfrm>
                  <a:off x="2906172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37721B2A-94E1-CA87-D445-8E547A6B46B3}"/>
                  </a:ext>
                </a:extLst>
              </p:cNvPr>
              <p:cNvGrpSpPr/>
              <p:nvPr/>
            </p:nvGrpSpPr>
            <p:grpSpPr>
              <a:xfrm>
                <a:off x="2398758" y="972542"/>
                <a:ext cx="676552" cy="169138"/>
                <a:chOff x="2398758" y="803404"/>
                <a:chExt cx="676552" cy="169138"/>
              </a:xfrm>
            </p:grpSpPr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1DE56A1B-B29B-CFC3-1BAB-F366B479B39C}"/>
                    </a:ext>
                  </a:extLst>
                </p:cNvPr>
                <p:cNvSpPr/>
                <p:nvPr/>
              </p:nvSpPr>
              <p:spPr>
                <a:xfrm>
                  <a:off x="2398758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A8C20C25-8C11-2F85-5895-9FB50AB19206}"/>
                    </a:ext>
                  </a:extLst>
                </p:cNvPr>
                <p:cNvSpPr/>
                <p:nvPr/>
              </p:nvSpPr>
              <p:spPr>
                <a:xfrm>
                  <a:off x="2567896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BD0FD768-431F-78EF-A169-AAAEA4AB8DC2}"/>
                    </a:ext>
                  </a:extLst>
                </p:cNvPr>
                <p:cNvSpPr/>
                <p:nvPr/>
              </p:nvSpPr>
              <p:spPr>
                <a:xfrm>
                  <a:off x="2737034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9960ED19-BD93-6055-26EF-3B9AD0DE1D0B}"/>
                    </a:ext>
                  </a:extLst>
                </p:cNvPr>
                <p:cNvSpPr/>
                <p:nvPr/>
              </p:nvSpPr>
              <p:spPr>
                <a:xfrm>
                  <a:off x="2906172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642C1AA8-1D13-5A0B-7752-6D8F746ED7FF}"/>
                  </a:ext>
                </a:extLst>
              </p:cNvPr>
              <p:cNvGrpSpPr/>
              <p:nvPr/>
            </p:nvGrpSpPr>
            <p:grpSpPr>
              <a:xfrm>
                <a:off x="2398758" y="1141680"/>
                <a:ext cx="676552" cy="169138"/>
                <a:chOff x="2398758" y="803404"/>
                <a:chExt cx="676552" cy="169138"/>
              </a:xfrm>
            </p:grpSpPr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0587A18E-40B4-5000-C34F-F0C314372A2F}"/>
                    </a:ext>
                  </a:extLst>
                </p:cNvPr>
                <p:cNvSpPr/>
                <p:nvPr/>
              </p:nvSpPr>
              <p:spPr>
                <a:xfrm>
                  <a:off x="2398758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4B38B528-FD69-345E-D45B-3A684BA6906F}"/>
                    </a:ext>
                  </a:extLst>
                </p:cNvPr>
                <p:cNvSpPr/>
                <p:nvPr/>
              </p:nvSpPr>
              <p:spPr>
                <a:xfrm>
                  <a:off x="2567896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15DF6BF5-DF39-793B-4B8A-EF497F544FAB}"/>
                    </a:ext>
                  </a:extLst>
                </p:cNvPr>
                <p:cNvSpPr/>
                <p:nvPr/>
              </p:nvSpPr>
              <p:spPr>
                <a:xfrm>
                  <a:off x="2737034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7E07C64C-AE83-3A4D-6AD0-40A73F742D2D}"/>
                    </a:ext>
                  </a:extLst>
                </p:cNvPr>
                <p:cNvSpPr/>
                <p:nvPr/>
              </p:nvSpPr>
              <p:spPr>
                <a:xfrm>
                  <a:off x="2906172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41E48969-CCEA-F55C-AEEF-7CB87FCE6D41}"/>
                  </a:ext>
                </a:extLst>
              </p:cNvPr>
              <p:cNvGrpSpPr/>
              <p:nvPr/>
            </p:nvGrpSpPr>
            <p:grpSpPr>
              <a:xfrm>
                <a:off x="2398758" y="1310818"/>
                <a:ext cx="676552" cy="169138"/>
                <a:chOff x="2398758" y="803404"/>
                <a:chExt cx="676552" cy="169138"/>
              </a:xfrm>
            </p:grpSpPr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5CF6F5C7-7952-F940-0BED-EAC820394A38}"/>
                    </a:ext>
                  </a:extLst>
                </p:cNvPr>
                <p:cNvSpPr/>
                <p:nvPr/>
              </p:nvSpPr>
              <p:spPr>
                <a:xfrm>
                  <a:off x="2398758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8BDCEE9E-0DAE-D839-87FA-04F95B4D2055}"/>
                    </a:ext>
                  </a:extLst>
                </p:cNvPr>
                <p:cNvSpPr/>
                <p:nvPr/>
              </p:nvSpPr>
              <p:spPr>
                <a:xfrm>
                  <a:off x="2567896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BD85C0EE-FAAD-EE65-FAAF-0FF539D632B0}"/>
                    </a:ext>
                  </a:extLst>
                </p:cNvPr>
                <p:cNvSpPr/>
                <p:nvPr/>
              </p:nvSpPr>
              <p:spPr>
                <a:xfrm>
                  <a:off x="2737034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E86F12C0-F284-88CA-E574-93B0DF7D5CC8}"/>
                    </a:ext>
                  </a:extLst>
                </p:cNvPr>
                <p:cNvSpPr/>
                <p:nvPr/>
              </p:nvSpPr>
              <p:spPr>
                <a:xfrm>
                  <a:off x="2906172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52C61EA1-4620-73A7-8A33-0FD0B675CE2A}"/>
                </a:ext>
              </a:extLst>
            </p:cNvPr>
            <p:cNvGrpSpPr/>
            <p:nvPr/>
          </p:nvGrpSpPr>
          <p:grpSpPr>
            <a:xfrm rot="18424306">
              <a:off x="1723144" y="707674"/>
              <a:ext cx="845690" cy="845690"/>
              <a:chOff x="877401" y="2055199"/>
              <a:chExt cx="845690" cy="845690"/>
            </a:xfrm>
          </p:grpSpPr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0012E118-668B-8D3D-C56F-62D5B9ADA2A7}"/>
                  </a:ext>
                </a:extLst>
              </p:cNvPr>
              <p:cNvGrpSpPr/>
              <p:nvPr/>
            </p:nvGrpSpPr>
            <p:grpSpPr>
              <a:xfrm>
                <a:off x="877401" y="2055199"/>
                <a:ext cx="845690" cy="169138"/>
                <a:chOff x="877401" y="2055199"/>
                <a:chExt cx="845690" cy="169138"/>
              </a:xfrm>
              <a:solidFill>
                <a:srgbClr val="0070C0"/>
              </a:solidFill>
            </p:grpSpPr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03B7129F-245B-FA5B-2323-AA8CF5B9F07A}"/>
                    </a:ext>
                  </a:extLst>
                </p:cNvPr>
                <p:cNvSpPr/>
                <p:nvPr/>
              </p:nvSpPr>
              <p:spPr>
                <a:xfrm>
                  <a:off x="877401" y="2055199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39BB9E38-F6AF-94D5-334D-A6305BA2E448}"/>
                    </a:ext>
                  </a:extLst>
                </p:cNvPr>
                <p:cNvSpPr/>
                <p:nvPr/>
              </p:nvSpPr>
              <p:spPr>
                <a:xfrm>
                  <a:off x="1046539" y="2055199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C6B468E7-F429-74BE-A9E9-7B98D26D4C52}"/>
                    </a:ext>
                  </a:extLst>
                </p:cNvPr>
                <p:cNvSpPr/>
                <p:nvPr/>
              </p:nvSpPr>
              <p:spPr>
                <a:xfrm>
                  <a:off x="1215677" y="2055199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88FD3FFF-B448-9788-589B-96EBFAE467D2}"/>
                    </a:ext>
                  </a:extLst>
                </p:cNvPr>
                <p:cNvSpPr/>
                <p:nvPr/>
              </p:nvSpPr>
              <p:spPr>
                <a:xfrm>
                  <a:off x="1384815" y="2055199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29294E61-EC43-AAD4-D05A-3B0684399991}"/>
                    </a:ext>
                  </a:extLst>
                </p:cNvPr>
                <p:cNvSpPr/>
                <p:nvPr/>
              </p:nvSpPr>
              <p:spPr>
                <a:xfrm>
                  <a:off x="1553953" y="2055199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064E533A-5A4A-4C32-F89B-3EDE1232875E}"/>
                  </a:ext>
                </a:extLst>
              </p:cNvPr>
              <p:cNvSpPr/>
              <p:nvPr/>
            </p:nvSpPr>
            <p:spPr>
              <a:xfrm>
                <a:off x="877401" y="2224337"/>
                <a:ext cx="169138" cy="169138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6C6645C3-4EE8-767E-7ECE-345272B4EBC7}"/>
                  </a:ext>
                </a:extLst>
              </p:cNvPr>
              <p:cNvSpPr/>
              <p:nvPr/>
            </p:nvSpPr>
            <p:spPr>
              <a:xfrm>
                <a:off x="1046539" y="2224337"/>
                <a:ext cx="169138" cy="169138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1A2E3FAA-12BE-08DB-C73D-02B039BFA5F7}"/>
                  </a:ext>
                </a:extLst>
              </p:cNvPr>
              <p:cNvSpPr/>
              <p:nvPr/>
            </p:nvSpPr>
            <p:spPr>
              <a:xfrm>
                <a:off x="1215677" y="2224337"/>
                <a:ext cx="169138" cy="169138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C9B9D71B-2C7B-9CDD-0A6A-7BFE56B731D5}"/>
                  </a:ext>
                </a:extLst>
              </p:cNvPr>
              <p:cNvSpPr/>
              <p:nvPr/>
            </p:nvSpPr>
            <p:spPr>
              <a:xfrm>
                <a:off x="1384815" y="2224337"/>
                <a:ext cx="169138" cy="169138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F3D65F18-EFCF-F5EC-7CAA-8D2F8977D5EA}"/>
                  </a:ext>
                </a:extLst>
              </p:cNvPr>
              <p:cNvSpPr/>
              <p:nvPr/>
            </p:nvSpPr>
            <p:spPr>
              <a:xfrm>
                <a:off x="1553953" y="2224337"/>
                <a:ext cx="169138" cy="16913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0CCF8DF3-9C38-A2D0-8156-8EA024B0EEFF}"/>
                  </a:ext>
                </a:extLst>
              </p:cNvPr>
              <p:cNvGrpSpPr/>
              <p:nvPr/>
            </p:nvGrpSpPr>
            <p:grpSpPr>
              <a:xfrm>
                <a:off x="877401" y="2393475"/>
                <a:ext cx="845690" cy="169138"/>
                <a:chOff x="877401" y="2055199"/>
                <a:chExt cx="845690" cy="169138"/>
              </a:xfrm>
            </p:grpSpPr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63040E2A-AD86-C1BE-D0F2-7700ACBC37FE}"/>
                    </a:ext>
                  </a:extLst>
                </p:cNvPr>
                <p:cNvSpPr/>
                <p:nvPr/>
              </p:nvSpPr>
              <p:spPr>
                <a:xfrm>
                  <a:off x="877401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3B469F7D-B52C-248B-7CA7-225D302E9722}"/>
                    </a:ext>
                  </a:extLst>
                </p:cNvPr>
                <p:cNvSpPr/>
                <p:nvPr/>
              </p:nvSpPr>
              <p:spPr>
                <a:xfrm>
                  <a:off x="1046539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7733BE72-6544-3042-4133-C7D23685F48E}"/>
                    </a:ext>
                  </a:extLst>
                </p:cNvPr>
                <p:cNvSpPr/>
                <p:nvPr/>
              </p:nvSpPr>
              <p:spPr>
                <a:xfrm>
                  <a:off x="1215677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FB62DD84-B884-D596-A872-992B25B68D4B}"/>
                    </a:ext>
                  </a:extLst>
                </p:cNvPr>
                <p:cNvSpPr/>
                <p:nvPr/>
              </p:nvSpPr>
              <p:spPr>
                <a:xfrm>
                  <a:off x="1384815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C9960121-ABC7-08DF-817C-D19490A60213}"/>
                    </a:ext>
                  </a:extLst>
                </p:cNvPr>
                <p:cNvSpPr/>
                <p:nvPr/>
              </p:nvSpPr>
              <p:spPr>
                <a:xfrm>
                  <a:off x="1553953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FD0906AC-5DDA-4C6D-C8B3-9A52466E7BF0}"/>
                  </a:ext>
                </a:extLst>
              </p:cNvPr>
              <p:cNvGrpSpPr/>
              <p:nvPr/>
            </p:nvGrpSpPr>
            <p:grpSpPr>
              <a:xfrm>
                <a:off x="877401" y="2562613"/>
                <a:ext cx="845690" cy="169138"/>
                <a:chOff x="877401" y="2055199"/>
                <a:chExt cx="845690" cy="169138"/>
              </a:xfrm>
            </p:grpSpPr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C341A7CC-3435-3422-D1C4-C6B7CB3F8B42}"/>
                    </a:ext>
                  </a:extLst>
                </p:cNvPr>
                <p:cNvSpPr/>
                <p:nvPr/>
              </p:nvSpPr>
              <p:spPr>
                <a:xfrm>
                  <a:off x="877401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E216921D-76F0-E9FD-CA50-3B9A7B35CD2D}"/>
                    </a:ext>
                  </a:extLst>
                </p:cNvPr>
                <p:cNvSpPr/>
                <p:nvPr/>
              </p:nvSpPr>
              <p:spPr>
                <a:xfrm>
                  <a:off x="1046539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3F1DFBE7-EFFF-05A0-C95F-1DF83AD5F060}"/>
                    </a:ext>
                  </a:extLst>
                </p:cNvPr>
                <p:cNvSpPr/>
                <p:nvPr/>
              </p:nvSpPr>
              <p:spPr>
                <a:xfrm>
                  <a:off x="1215677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30529EA7-2155-67D4-C249-B0071939453A}"/>
                    </a:ext>
                  </a:extLst>
                </p:cNvPr>
                <p:cNvSpPr/>
                <p:nvPr/>
              </p:nvSpPr>
              <p:spPr>
                <a:xfrm>
                  <a:off x="1384815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CB3EA1DA-6E6E-702B-42D0-8DD691DADC96}"/>
                    </a:ext>
                  </a:extLst>
                </p:cNvPr>
                <p:cNvSpPr/>
                <p:nvPr/>
              </p:nvSpPr>
              <p:spPr>
                <a:xfrm>
                  <a:off x="1553953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3F231CBF-F090-869E-9344-D3484A739F2F}"/>
                  </a:ext>
                </a:extLst>
              </p:cNvPr>
              <p:cNvGrpSpPr/>
              <p:nvPr/>
            </p:nvGrpSpPr>
            <p:grpSpPr>
              <a:xfrm>
                <a:off x="877401" y="2731751"/>
                <a:ext cx="845690" cy="169138"/>
                <a:chOff x="877401" y="2055199"/>
                <a:chExt cx="845690" cy="169138"/>
              </a:xfrm>
            </p:grpSpPr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17A77AE9-A745-DF38-A0E8-A41AF0426BA3}"/>
                    </a:ext>
                  </a:extLst>
                </p:cNvPr>
                <p:cNvSpPr/>
                <p:nvPr/>
              </p:nvSpPr>
              <p:spPr>
                <a:xfrm>
                  <a:off x="877401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62CDA760-F0B4-B402-CAE2-355EE9F8A0D9}"/>
                    </a:ext>
                  </a:extLst>
                </p:cNvPr>
                <p:cNvSpPr/>
                <p:nvPr/>
              </p:nvSpPr>
              <p:spPr>
                <a:xfrm>
                  <a:off x="1046539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395013B2-BE69-1AB7-D451-4587A372DA48}"/>
                    </a:ext>
                  </a:extLst>
                </p:cNvPr>
                <p:cNvSpPr/>
                <p:nvPr/>
              </p:nvSpPr>
              <p:spPr>
                <a:xfrm>
                  <a:off x="1215677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id="{B66E3B98-B71D-4FCC-6F84-ECE8DD8F7018}"/>
                    </a:ext>
                  </a:extLst>
                </p:cNvPr>
                <p:cNvSpPr/>
                <p:nvPr/>
              </p:nvSpPr>
              <p:spPr>
                <a:xfrm>
                  <a:off x="1384815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027DF0B8-0674-8F18-A3EA-7C51E9AFABED}"/>
                    </a:ext>
                  </a:extLst>
                </p:cNvPr>
                <p:cNvSpPr/>
                <p:nvPr/>
              </p:nvSpPr>
              <p:spPr>
                <a:xfrm>
                  <a:off x="1553953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4BDF9F2F-BF73-2FD9-E496-DC1F376E2E10}"/>
                </a:ext>
              </a:extLst>
            </p:cNvPr>
            <p:cNvSpPr/>
            <p:nvPr/>
          </p:nvSpPr>
          <p:spPr>
            <a:xfrm>
              <a:off x="1552323" y="1649684"/>
              <a:ext cx="73113" cy="7311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44F7C76F-5417-E51F-5128-76C4239C3587}"/>
              </a:ext>
            </a:extLst>
          </p:cNvPr>
          <p:cNvSpPr txBox="1"/>
          <p:nvPr/>
        </p:nvSpPr>
        <p:spPr>
          <a:xfrm>
            <a:off x="204736" y="580234"/>
            <a:ext cx="935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Area 9cm</a:t>
            </a:r>
            <a:r>
              <a:rPr lang="en-GB" sz="1400" dirty="0">
                <a:effectLst/>
                <a:latin typeface="Calibri" panose="020F0502020204030204" pitchFamily="34" charset="0"/>
              </a:rPr>
              <a:t>²</a:t>
            </a:r>
            <a:endParaRPr lang="en-GB" sz="14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F0628CF-7FB4-6167-2A17-512A550C583B}"/>
              </a:ext>
            </a:extLst>
          </p:cNvPr>
          <p:cNvSpPr txBox="1"/>
          <p:nvPr/>
        </p:nvSpPr>
        <p:spPr>
          <a:xfrm>
            <a:off x="430971" y="2646455"/>
            <a:ext cx="1027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Area 16cm</a:t>
            </a:r>
            <a:r>
              <a:rPr lang="en-GB" sz="1400" dirty="0">
                <a:effectLst/>
                <a:latin typeface="Calibri" panose="020F0502020204030204" pitchFamily="34" charset="0"/>
              </a:rPr>
              <a:t>²</a:t>
            </a:r>
            <a:endParaRPr lang="en-GB" sz="14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0865C7A-60CC-4AA6-4F05-86671F2387CB}"/>
              </a:ext>
            </a:extLst>
          </p:cNvPr>
          <p:cNvSpPr txBox="1"/>
          <p:nvPr/>
        </p:nvSpPr>
        <p:spPr>
          <a:xfrm>
            <a:off x="2704380" y="1907791"/>
            <a:ext cx="11382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What is the area of this big square?</a:t>
            </a:r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C5ECAC34-2512-C035-462D-59D94B9186E3}"/>
              </a:ext>
            </a:extLst>
          </p:cNvPr>
          <p:cNvSpPr/>
          <p:nvPr/>
        </p:nvSpPr>
        <p:spPr>
          <a:xfrm rot="12952740">
            <a:off x="2662161" y="1612481"/>
            <a:ext cx="655208" cy="220857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Arrow: Right 77">
            <a:extLst>
              <a:ext uri="{FF2B5EF4-FFF2-40B4-BE49-F238E27FC236}">
                <a16:creationId xmlns:a16="http://schemas.microsoft.com/office/drawing/2014/main" id="{025C3D3E-2A95-D21C-8533-6C80FFCCA0E0}"/>
              </a:ext>
            </a:extLst>
          </p:cNvPr>
          <p:cNvSpPr/>
          <p:nvPr/>
        </p:nvSpPr>
        <p:spPr>
          <a:xfrm rot="20178209">
            <a:off x="961269" y="2389641"/>
            <a:ext cx="655208" cy="220857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Arrow: Right 78">
            <a:extLst>
              <a:ext uri="{FF2B5EF4-FFF2-40B4-BE49-F238E27FC236}">
                <a16:creationId xmlns:a16="http://schemas.microsoft.com/office/drawing/2014/main" id="{4ACD73A2-92B0-336B-1315-CDC9673F8EE6}"/>
              </a:ext>
            </a:extLst>
          </p:cNvPr>
          <p:cNvSpPr/>
          <p:nvPr/>
        </p:nvSpPr>
        <p:spPr>
          <a:xfrm rot="2807899">
            <a:off x="545344" y="1002640"/>
            <a:ext cx="655208" cy="220857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124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0096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6DCDA65-EE00-FB67-95DB-B384DE626C42}"/>
              </a:ext>
            </a:extLst>
          </p:cNvPr>
          <p:cNvGrpSpPr/>
          <p:nvPr/>
        </p:nvGrpSpPr>
        <p:grpSpPr>
          <a:xfrm>
            <a:off x="1442230" y="962172"/>
            <a:ext cx="1421804" cy="1659873"/>
            <a:chOff x="1442230" y="962172"/>
            <a:chExt cx="1421804" cy="1659873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22DBA99-F943-765A-03FC-86716ECA6E95}"/>
                </a:ext>
              </a:extLst>
            </p:cNvPr>
            <p:cNvGrpSpPr/>
            <p:nvPr/>
          </p:nvGrpSpPr>
          <p:grpSpPr>
            <a:xfrm rot="8556445">
              <a:off x="2356620" y="1157572"/>
              <a:ext cx="507414" cy="507414"/>
              <a:chOff x="877401" y="581410"/>
              <a:chExt cx="507414" cy="507414"/>
            </a:xfrm>
            <a:solidFill>
              <a:srgbClr val="92D050"/>
            </a:solidFill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66618DD1-1C16-F080-4DC8-6A85BA98AE6A}"/>
                  </a:ext>
                </a:extLst>
              </p:cNvPr>
              <p:cNvGrpSpPr/>
              <p:nvPr/>
            </p:nvGrpSpPr>
            <p:grpSpPr>
              <a:xfrm>
                <a:off x="877401" y="581410"/>
                <a:ext cx="507414" cy="169138"/>
                <a:chOff x="877401" y="581410"/>
                <a:chExt cx="507414" cy="169138"/>
              </a:xfrm>
              <a:grpFill/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D75E94C0-0DBC-902A-2726-013CA4A06AC8}"/>
                    </a:ext>
                  </a:extLst>
                </p:cNvPr>
                <p:cNvSpPr/>
                <p:nvPr/>
              </p:nvSpPr>
              <p:spPr>
                <a:xfrm>
                  <a:off x="877401" y="581410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80E80F47-0B9C-CA64-25BC-E19D8E0AD37F}"/>
                    </a:ext>
                  </a:extLst>
                </p:cNvPr>
                <p:cNvSpPr/>
                <p:nvPr/>
              </p:nvSpPr>
              <p:spPr>
                <a:xfrm>
                  <a:off x="1046539" y="581410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54370C12-99E5-DA08-396B-5B43CCB126CF}"/>
                    </a:ext>
                  </a:extLst>
                </p:cNvPr>
                <p:cNvSpPr/>
                <p:nvPr/>
              </p:nvSpPr>
              <p:spPr>
                <a:xfrm>
                  <a:off x="1215677" y="581410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8C079012-D1F4-21CC-1579-1536CAB57753}"/>
                  </a:ext>
                </a:extLst>
              </p:cNvPr>
              <p:cNvGrpSpPr/>
              <p:nvPr/>
            </p:nvGrpSpPr>
            <p:grpSpPr>
              <a:xfrm>
                <a:off x="877401" y="750548"/>
                <a:ext cx="507414" cy="169138"/>
                <a:chOff x="877401" y="581410"/>
                <a:chExt cx="507414" cy="169138"/>
              </a:xfrm>
              <a:grpFill/>
            </p:grpSpPr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4A39D3FD-C24C-131D-2DA9-55D2C8841D8E}"/>
                    </a:ext>
                  </a:extLst>
                </p:cNvPr>
                <p:cNvSpPr/>
                <p:nvPr/>
              </p:nvSpPr>
              <p:spPr>
                <a:xfrm>
                  <a:off x="877401" y="581410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9814AE31-51DE-5E8C-D40C-CFD31AC3F69A}"/>
                    </a:ext>
                  </a:extLst>
                </p:cNvPr>
                <p:cNvSpPr/>
                <p:nvPr/>
              </p:nvSpPr>
              <p:spPr>
                <a:xfrm>
                  <a:off x="1046539" y="581410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77B88A30-F923-B3A4-8BCD-EA17B754A5B3}"/>
                    </a:ext>
                  </a:extLst>
                </p:cNvPr>
                <p:cNvSpPr/>
                <p:nvPr/>
              </p:nvSpPr>
              <p:spPr>
                <a:xfrm>
                  <a:off x="1215677" y="581410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726F6A01-4389-78AC-B7D7-938032832E6F}"/>
                  </a:ext>
                </a:extLst>
              </p:cNvPr>
              <p:cNvGrpSpPr/>
              <p:nvPr/>
            </p:nvGrpSpPr>
            <p:grpSpPr>
              <a:xfrm>
                <a:off x="877401" y="919686"/>
                <a:ext cx="507414" cy="169138"/>
                <a:chOff x="877401" y="581410"/>
                <a:chExt cx="507414" cy="169138"/>
              </a:xfrm>
              <a:grpFill/>
            </p:grpSpPr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13EF67C6-5516-7399-5544-B95495BAD8B6}"/>
                    </a:ext>
                  </a:extLst>
                </p:cNvPr>
                <p:cNvSpPr/>
                <p:nvPr/>
              </p:nvSpPr>
              <p:spPr>
                <a:xfrm>
                  <a:off x="877401" y="581410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CB61BF40-44DD-9C23-CDEC-97D2FCBEC128}"/>
                    </a:ext>
                  </a:extLst>
                </p:cNvPr>
                <p:cNvSpPr/>
                <p:nvPr/>
              </p:nvSpPr>
              <p:spPr>
                <a:xfrm>
                  <a:off x="1046539" y="581410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3BBB416A-C975-B814-2145-C2173DEE265B}"/>
                    </a:ext>
                  </a:extLst>
                </p:cNvPr>
                <p:cNvSpPr/>
                <p:nvPr/>
              </p:nvSpPr>
              <p:spPr>
                <a:xfrm>
                  <a:off x="1215677" y="581410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1D4DDCC-FC71-5098-C1A3-EC68AFC82D83}"/>
                </a:ext>
              </a:extLst>
            </p:cNvPr>
            <p:cNvGrpSpPr/>
            <p:nvPr/>
          </p:nvGrpSpPr>
          <p:grpSpPr>
            <a:xfrm rot="8556445">
              <a:off x="1442230" y="962172"/>
              <a:ext cx="676552" cy="676552"/>
              <a:chOff x="2398758" y="803404"/>
              <a:chExt cx="676552" cy="676552"/>
            </a:xfrm>
            <a:solidFill>
              <a:srgbClr val="FF0000"/>
            </a:solidFill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DD509B70-B775-8A3B-21DD-11B236B0E938}"/>
                  </a:ext>
                </a:extLst>
              </p:cNvPr>
              <p:cNvGrpSpPr/>
              <p:nvPr/>
            </p:nvGrpSpPr>
            <p:grpSpPr>
              <a:xfrm>
                <a:off x="2398758" y="803404"/>
                <a:ext cx="676552" cy="169138"/>
                <a:chOff x="2398758" y="803404"/>
                <a:chExt cx="676552" cy="169138"/>
              </a:xfrm>
              <a:grpFill/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79E900C6-6454-FF3E-F103-D8F7BB62B5E7}"/>
                    </a:ext>
                  </a:extLst>
                </p:cNvPr>
                <p:cNvSpPr/>
                <p:nvPr/>
              </p:nvSpPr>
              <p:spPr>
                <a:xfrm>
                  <a:off x="2398758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405962D9-51BD-FD99-4D76-E0E00B118665}"/>
                    </a:ext>
                  </a:extLst>
                </p:cNvPr>
                <p:cNvSpPr/>
                <p:nvPr/>
              </p:nvSpPr>
              <p:spPr>
                <a:xfrm>
                  <a:off x="2567896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B6EDA749-BB6E-A4F4-9813-980ECDE4D093}"/>
                    </a:ext>
                  </a:extLst>
                </p:cNvPr>
                <p:cNvSpPr/>
                <p:nvPr/>
              </p:nvSpPr>
              <p:spPr>
                <a:xfrm>
                  <a:off x="2737034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1140DBBA-F9E9-E02A-AD4C-1342F19D9293}"/>
                    </a:ext>
                  </a:extLst>
                </p:cNvPr>
                <p:cNvSpPr/>
                <p:nvPr/>
              </p:nvSpPr>
              <p:spPr>
                <a:xfrm>
                  <a:off x="2906172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37721B2A-94E1-CA87-D445-8E547A6B46B3}"/>
                  </a:ext>
                </a:extLst>
              </p:cNvPr>
              <p:cNvGrpSpPr/>
              <p:nvPr/>
            </p:nvGrpSpPr>
            <p:grpSpPr>
              <a:xfrm>
                <a:off x="2398758" y="972542"/>
                <a:ext cx="676552" cy="169138"/>
                <a:chOff x="2398758" y="803404"/>
                <a:chExt cx="676552" cy="169138"/>
              </a:xfrm>
              <a:grpFill/>
            </p:grpSpPr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1DE56A1B-B29B-CFC3-1BAB-F366B479B39C}"/>
                    </a:ext>
                  </a:extLst>
                </p:cNvPr>
                <p:cNvSpPr/>
                <p:nvPr/>
              </p:nvSpPr>
              <p:spPr>
                <a:xfrm>
                  <a:off x="2398758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A8C20C25-8C11-2F85-5895-9FB50AB19206}"/>
                    </a:ext>
                  </a:extLst>
                </p:cNvPr>
                <p:cNvSpPr/>
                <p:nvPr/>
              </p:nvSpPr>
              <p:spPr>
                <a:xfrm>
                  <a:off x="2567896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BD0FD768-431F-78EF-A169-AAAEA4AB8DC2}"/>
                    </a:ext>
                  </a:extLst>
                </p:cNvPr>
                <p:cNvSpPr/>
                <p:nvPr/>
              </p:nvSpPr>
              <p:spPr>
                <a:xfrm>
                  <a:off x="2737034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9960ED19-BD93-6055-26EF-3B9AD0DE1D0B}"/>
                    </a:ext>
                  </a:extLst>
                </p:cNvPr>
                <p:cNvSpPr/>
                <p:nvPr/>
              </p:nvSpPr>
              <p:spPr>
                <a:xfrm>
                  <a:off x="2906172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642C1AA8-1D13-5A0B-7752-6D8F746ED7FF}"/>
                  </a:ext>
                </a:extLst>
              </p:cNvPr>
              <p:cNvGrpSpPr/>
              <p:nvPr/>
            </p:nvGrpSpPr>
            <p:grpSpPr>
              <a:xfrm>
                <a:off x="2398758" y="1141680"/>
                <a:ext cx="676552" cy="169138"/>
                <a:chOff x="2398758" y="803404"/>
                <a:chExt cx="676552" cy="169138"/>
              </a:xfrm>
              <a:grpFill/>
            </p:grpSpPr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0587A18E-40B4-5000-C34F-F0C314372A2F}"/>
                    </a:ext>
                  </a:extLst>
                </p:cNvPr>
                <p:cNvSpPr/>
                <p:nvPr/>
              </p:nvSpPr>
              <p:spPr>
                <a:xfrm>
                  <a:off x="2398758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4B38B528-FD69-345E-D45B-3A684BA6906F}"/>
                    </a:ext>
                  </a:extLst>
                </p:cNvPr>
                <p:cNvSpPr/>
                <p:nvPr/>
              </p:nvSpPr>
              <p:spPr>
                <a:xfrm>
                  <a:off x="2567896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15DF6BF5-DF39-793B-4B8A-EF497F544FAB}"/>
                    </a:ext>
                  </a:extLst>
                </p:cNvPr>
                <p:cNvSpPr/>
                <p:nvPr/>
              </p:nvSpPr>
              <p:spPr>
                <a:xfrm>
                  <a:off x="2737034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7E07C64C-AE83-3A4D-6AD0-40A73F742D2D}"/>
                    </a:ext>
                  </a:extLst>
                </p:cNvPr>
                <p:cNvSpPr/>
                <p:nvPr/>
              </p:nvSpPr>
              <p:spPr>
                <a:xfrm>
                  <a:off x="2906172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41E48969-CCEA-F55C-AEEF-7CB87FCE6D41}"/>
                  </a:ext>
                </a:extLst>
              </p:cNvPr>
              <p:cNvGrpSpPr/>
              <p:nvPr/>
            </p:nvGrpSpPr>
            <p:grpSpPr>
              <a:xfrm>
                <a:off x="2398758" y="1310818"/>
                <a:ext cx="676552" cy="169138"/>
                <a:chOff x="2398758" y="803404"/>
                <a:chExt cx="676552" cy="169138"/>
              </a:xfrm>
              <a:grpFill/>
            </p:grpSpPr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5CF6F5C7-7952-F940-0BED-EAC820394A38}"/>
                    </a:ext>
                  </a:extLst>
                </p:cNvPr>
                <p:cNvSpPr/>
                <p:nvPr/>
              </p:nvSpPr>
              <p:spPr>
                <a:xfrm>
                  <a:off x="2398758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8BDCEE9E-0DAE-D839-87FA-04F95B4D2055}"/>
                    </a:ext>
                  </a:extLst>
                </p:cNvPr>
                <p:cNvSpPr/>
                <p:nvPr/>
              </p:nvSpPr>
              <p:spPr>
                <a:xfrm>
                  <a:off x="2567896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BD85C0EE-FAAD-EE65-FAAF-0FF539D632B0}"/>
                    </a:ext>
                  </a:extLst>
                </p:cNvPr>
                <p:cNvSpPr/>
                <p:nvPr/>
              </p:nvSpPr>
              <p:spPr>
                <a:xfrm>
                  <a:off x="2737034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E86F12C0-F284-88CA-E574-93B0DF7D5CC8}"/>
                    </a:ext>
                  </a:extLst>
                </p:cNvPr>
                <p:cNvSpPr/>
                <p:nvPr/>
              </p:nvSpPr>
              <p:spPr>
                <a:xfrm>
                  <a:off x="2906172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3B7129F-245B-FA5B-2323-AA8CF5B9F07A}"/>
                </a:ext>
              </a:extLst>
            </p:cNvPr>
            <p:cNvSpPr/>
            <p:nvPr/>
          </p:nvSpPr>
          <p:spPr>
            <a:xfrm rot="5380751">
              <a:off x="2391781" y="1772577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9BB9E38-F6AF-94D5-334D-A6305BA2E448}"/>
                </a:ext>
              </a:extLst>
            </p:cNvPr>
            <p:cNvSpPr/>
            <p:nvPr/>
          </p:nvSpPr>
          <p:spPr>
            <a:xfrm rot="5380751">
              <a:off x="2392728" y="1941713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C6B468E7-F429-74BE-A9E9-7B98D26D4C52}"/>
                </a:ext>
              </a:extLst>
            </p:cNvPr>
            <p:cNvSpPr/>
            <p:nvPr/>
          </p:nvSpPr>
          <p:spPr>
            <a:xfrm rot="5380751">
              <a:off x="2393675" y="2110848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8FD3FFF-B448-9788-589B-96EBFAE467D2}"/>
                </a:ext>
              </a:extLst>
            </p:cNvPr>
            <p:cNvSpPr/>
            <p:nvPr/>
          </p:nvSpPr>
          <p:spPr>
            <a:xfrm rot="5380751">
              <a:off x="2394622" y="2279983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29294E61-EC43-AAD4-D05A-3B0684399991}"/>
                </a:ext>
              </a:extLst>
            </p:cNvPr>
            <p:cNvSpPr/>
            <p:nvPr/>
          </p:nvSpPr>
          <p:spPr>
            <a:xfrm rot="5380751">
              <a:off x="2395569" y="2449119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064E533A-5A4A-4C32-F89B-3EDE1232875E}"/>
                </a:ext>
              </a:extLst>
            </p:cNvPr>
            <p:cNvSpPr/>
            <p:nvPr/>
          </p:nvSpPr>
          <p:spPr>
            <a:xfrm rot="5380751">
              <a:off x="2222645" y="1773524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C6645C3-4EE8-767E-7ECE-345272B4EBC7}"/>
                </a:ext>
              </a:extLst>
            </p:cNvPr>
            <p:cNvSpPr/>
            <p:nvPr/>
          </p:nvSpPr>
          <p:spPr>
            <a:xfrm rot="5380751">
              <a:off x="2223592" y="1942660"/>
              <a:ext cx="169138" cy="16913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A2E3FAA-12BE-08DB-C73D-02B039BFA5F7}"/>
                </a:ext>
              </a:extLst>
            </p:cNvPr>
            <p:cNvSpPr/>
            <p:nvPr/>
          </p:nvSpPr>
          <p:spPr>
            <a:xfrm rot="5380751">
              <a:off x="2224539" y="2111795"/>
              <a:ext cx="169138" cy="16913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9B9D71B-2C7B-9CDD-0A6A-7BFE56B731D5}"/>
                </a:ext>
              </a:extLst>
            </p:cNvPr>
            <p:cNvSpPr/>
            <p:nvPr/>
          </p:nvSpPr>
          <p:spPr>
            <a:xfrm rot="5380751">
              <a:off x="2225486" y="2280930"/>
              <a:ext cx="169138" cy="16913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3D65F18-EFCF-F5EC-7CAA-8D2F8977D5EA}"/>
                </a:ext>
              </a:extLst>
            </p:cNvPr>
            <p:cNvSpPr/>
            <p:nvPr/>
          </p:nvSpPr>
          <p:spPr>
            <a:xfrm rot="5380751">
              <a:off x="2226433" y="2450066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63040E2A-AD86-C1BE-D0F2-7700ACBC37FE}"/>
                </a:ext>
              </a:extLst>
            </p:cNvPr>
            <p:cNvSpPr/>
            <p:nvPr/>
          </p:nvSpPr>
          <p:spPr>
            <a:xfrm rot="5380751">
              <a:off x="2053510" y="1774471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B469F7D-B52C-248B-7CA7-225D302E9722}"/>
                </a:ext>
              </a:extLst>
            </p:cNvPr>
            <p:cNvSpPr/>
            <p:nvPr/>
          </p:nvSpPr>
          <p:spPr>
            <a:xfrm rot="5380751">
              <a:off x="2054457" y="1943607"/>
              <a:ext cx="169138" cy="16913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7733BE72-6544-3042-4133-C7D23685F48E}"/>
                </a:ext>
              </a:extLst>
            </p:cNvPr>
            <p:cNvSpPr/>
            <p:nvPr/>
          </p:nvSpPr>
          <p:spPr>
            <a:xfrm rot="5380751">
              <a:off x="2055404" y="2112742"/>
              <a:ext cx="169138" cy="16913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B62DD84-B884-D596-A872-992B25B68D4B}"/>
                </a:ext>
              </a:extLst>
            </p:cNvPr>
            <p:cNvSpPr/>
            <p:nvPr/>
          </p:nvSpPr>
          <p:spPr>
            <a:xfrm rot="5380751">
              <a:off x="2056351" y="2281877"/>
              <a:ext cx="169138" cy="16913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C9960121-ABC7-08DF-817C-D19490A60213}"/>
                </a:ext>
              </a:extLst>
            </p:cNvPr>
            <p:cNvSpPr/>
            <p:nvPr/>
          </p:nvSpPr>
          <p:spPr>
            <a:xfrm rot="5380751">
              <a:off x="2057298" y="2451013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C341A7CC-3435-3422-D1C4-C6B7CB3F8B42}"/>
                </a:ext>
              </a:extLst>
            </p:cNvPr>
            <p:cNvSpPr/>
            <p:nvPr/>
          </p:nvSpPr>
          <p:spPr>
            <a:xfrm rot="5380751">
              <a:off x="1884375" y="1775418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E216921D-76F0-E9FD-CA50-3B9A7B35CD2D}"/>
                </a:ext>
              </a:extLst>
            </p:cNvPr>
            <p:cNvSpPr/>
            <p:nvPr/>
          </p:nvSpPr>
          <p:spPr>
            <a:xfrm rot="5380751">
              <a:off x="1885322" y="1944554"/>
              <a:ext cx="169138" cy="16913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3F1DFBE7-EFFF-05A0-C95F-1DF83AD5F060}"/>
                </a:ext>
              </a:extLst>
            </p:cNvPr>
            <p:cNvSpPr/>
            <p:nvPr/>
          </p:nvSpPr>
          <p:spPr>
            <a:xfrm rot="5380751">
              <a:off x="1886269" y="2113689"/>
              <a:ext cx="169138" cy="16913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30529EA7-2155-67D4-C249-B0071939453A}"/>
                </a:ext>
              </a:extLst>
            </p:cNvPr>
            <p:cNvSpPr/>
            <p:nvPr/>
          </p:nvSpPr>
          <p:spPr>
            <a:xfrm rot="5380751">
              <a:off x="1887216" y="2282824"/>
              <a:ext cx="169138" cy="16913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CB3EA1DA-6E6E-702B-42D0-8DD691DADC96}"/>
                </a:ext>
              </a:extLst>
            </p:cNvPr>
            <p:cNvSpPr/>
            <p:nvPr/>
          </p:nvSpPr>
          <p:spPr>
            <a:xfrm rot="5380751">
              <a:off x="1888163" y="2451960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7A77AE9-A745-DF38-A0E8-A41AF0426BA3}"/>
                </a:ext>
              </a:extLst>
            </p:cNvPr>
            <p:cNvSpPr/>
            <p:nvPr/>
          </p:nvSpPr>
          <p:spPr>
            <a:xfrm rot="5380751">
              <a:off x="1715239" y="1776365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62CDA760-F0B4-B402-CAE2-355EE9F8A0D9}"/>
                </a:ext>
              </a:extLst>
            </p:cNvPr>
            <p:cNvSpPr/>
            <p:nvPr/>
          </p:nvSpPr>
          <p:spPr>
            <a:xfrm rot="5380751">
              <a:off x="1716186" y="1945501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395013B2-BE69-1AB7-D451-4587A372DA48}"/>
                </a:ext>
              </a:extLst>
            </p:cNvPr>
            <p:cNvSpPr/>
            <p:nvPr/>
          </p:nvSpPr>
          <p:spPr>
            <a:xfrm rot="5380751">
              <a:off x="1717133" y="2114636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B66E3B98-B71D-4FCC-6F84-ECE8DD8F7018}"/>
                </a:ext>
              </a:extLst>
            </p:cNvPr>
            <p:cNvSpPr/>
            <p:nvPr/>
          </p:nvSpPr>
          <p:spPr>
            <a:xfrm rot="5380751">
              <a:off x="1718080" y="2283771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027DF0B8-0674-8F18-A3EA-7C51E9AFABED}"/>
                </a:ext>
              </a:extLst>
            </p:cNvPr>
            <p:cNvSpPr/>
            <p:nvPr/>
          </p:nvSpPr>
          <p:spPr>
            <a:xfrm rot="5380751">
              <a:off x="1719027" y="2452907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4BDF9F2F-BF73-2FD9-E496-DC1F376E2E10}"/>
                </a:ext>
              </a:extLst>
            </p:cNvPr>
            <p:cNvSpPr/>
            <p:nvPr/>
          </p:nvSpPr>
          <p:spPr>
            <a:xfrm rot="8556445">
              <a:off x="2208562" y="1380920"/>
              <a:ext cx="73113" cy="7311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997667D-D813-7B12-38AB-77DD9FEE41CE}"/>
              </a:ext>
            </a:extLst>
          </p:cNvPr>
          <p:cNvSpPr txBox="1"/>
          <p:nvPr/>
        </p:nvSpPr>
        <p:spPr>
          <a:xfrm>
            <a:off x="176533" y="815451"/>
            <a:ext cx="1027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Area 16cm</a:t>
            </a:r>
            <a:r>
              <a:rPr lang="en-GB" sz="1400" dirty="0">
                <a:effectLst/>
                <a:latin typeface="Calibri" panose="020F0502020204030204" pitchFamily="34" charset="0"/>
              </a:rPr>
              <a:t>²</a:t>
            </a:r>
            <a:endParaRPr lang="en-GB" sz="1400" dirty="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89153367-FF28-1A01-EF7D-C6E275CDF67D}"/>
              </a:ext>
            </a:extLst>
          </p:cNvPr>
          <p:cNvSpPr/>
          <p:nvPr/>
        </p:nvSpPr>
        <p:spPr>
          <a:xfrm rot="2230401">
            <a:off x="827129" y="705023"/>
            <a:ext cx="655208" cy="220857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0FAA7E4-94BA-F5FB-4363-AAE3B8EA0A10}"/>
              </a:ext>
            </a:extLst>
          </p:cNvPr>
          <p:cNvSpPr txBox="1"/>
          <p:nvPr/>
        </p:nvSpPr>
        <p:spPr>
          <a:xfrm>
            <a:off x="237398" y="2225911"/>
            <a:ext cx="1027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Area 25cm</a:t>
            </a:r>
            <a:r>
              <a:rPr lang="en-GB" sz="1400" dirty="0">
                <a:effectLst/>
                <a:latin typeface="Calibri" panose="020F0502020204030204" pitchFamily="34" charset="0"/>
              </a:rPr>
              <a:t>²</a:t>
            </a:r>
            <a:endParaRPr lang="en-GB" sz="1400" dirty="0"/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24FACB47-E180-C6E5-E900-40DD5FECD214}"/>
              </a:ext>
            </a:extLst>
          </p:cNvPr>
          <p:cNvSpPr/>
          <p:nvPr/>
        </p:nvSpPr>
        <p:spPr>
          <a:xfrm rot="20178209">
            <a:off x="961269" y="2389641"/>
            <a:ext cx="655208" cy="220857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6CC7B5B-5993-E6E3-A49D-6A92BC94C7A8}"/>
              </a:ext>
            </a:extLst>
          </p:cNvPr>
          <p:cNvSpPr txBox="1"/>
          <p:nvPr/>
        </p:nvSpPr>
        <p:spPr>
          <a:xfrm>
            <a:off x="2932011" y="1939635"/>
            <a:ext cx="11382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What is the area of this square?</a:t>
            </a:r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EED82E0-6508-06D5-F4E8-6B170AB951F0}"/>
              </a:ext>
            </a:extLst>
          </p:cNvPr>
          <p:cNvSpPr/>
          <p:nvPr/>
        </p:nvSpPr>
        <p:spPr>
          <a:xfrm rot="12952740">
            <a:off x="2890731" y="1656488"/>
            <a:ext cx="655208" cy="220857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266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ight Triangle 64">
            <a:extLst>
              <a:ext uri="{FF2B5EF4-FFF2-40B4-BE49-F238E27FC236}">
                <a16:creationId xmlns:a16="http://schemas.microsoft.com/office/drawing/2014/main" id="{C75100DD-9EE5-F515-14A1-5CEDAF3B1AD9}"/>
              </a:ext>
            </a:extLst>
          </p:cNvPr>
          <p:cNvSpPr/>
          <p:nvPr/>
        </p:nvSpPr>
        <p:spPr>
          <a:xfrm flipH="1">
            <a:off x="1488299" y="1157531"/>
            <a:ext cx="824108" cy="1098064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03E0D89-2187-7A58-41AA-A6988F54E42A}"/>
              </a:ext>
            </a:extLst>
          </p:cNvPr>
          <p:cNvGrpSpPr/>
          <p:nvPr/>
        </p:nvGrpSpPr>
        <p:grpSpPr>
          <a:xfrm rot="7638074">
            <a:off x="719258" y="367934"/>
            <a:ext cx="2276555" cy="2713541"/>
            <a:chOff x="719258" y="367934"/>
            <a:chExt cx="2848489" cy="3395258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6BCFA12-D42C-6068-522D-D1993ACBA7FC}"/>
                </a:ext>
              </a:extLst>
            </p:cNvPr>
            <p:cNvSpPr/>
            <p:nvPr/>
          </p:nvSpPr>
          <p:spPr>
            <a:xfrm rot="8556445">
              <a:off x="2533359" y="786926"/>
              <a:ext cx="1034388" cy="1034388"/>
            </a:xfrm>
            <a:custGeom>
              <a:avLst/>
              <a:gdLst>
                <a:gd name="connsiteX0" fmla="*/ 0 w 507414"/>
                <a:gd name="connsiteY0" fmla="*/ 507414 h 507414"/>
                <a:gd name="connsiteX1" fmla="*/ 0 w 507414"/>
                <a:gd name="connsiteY1" fmla="*/ 338276 h 507414"/>
                <a:gd name="connsiteX2" fmla="*/ 0 w 507414"/>
                <a:gd name="connsiteY2" fmla="*/ 169138 h 507414"/>
                <a:gd name="connsiteX3" fmla="*/ 0 w 507414"/>
                <a:gd name="connsiteY3" fmla="*/ 0 h 507414"/>
                <a:gd name="connsiteX4" fmla="*/ 169138 w 507414"/>
                <a:gd name="connsiteY4" fmla="*/ 0 h 507414"/>
                <a:gd name="connsiteX5" fmla="*/ 338276 w 507414"/>
                <a:gd name="connsiteY5" fmla="*/ 0 h 507414"/>
                <a:gd name="connsiteX6" fmla="*/ 507414 w 507414"/>
                <a:gd name="connsiteY6" fmla="*/ 0 h 507414"/>
                <a:gd name="connsiteX7" fmla="*/ 507414 w 507414"/>
                <a:gd name="connsiteY7" fmla="*/ 169138 h 507414"/>
                <a:gd name="connsiteX8" fmla="*/ 507414 w 507414"/>
                <a:gd name="connsiteY8" fmla="*/ 338276 h 507414"/>
                <a:gd name="connsiteX9" fmla="*/ 507414 w 507414"/>
                <a:gd name="connsiteY9" fmla="*/ 507414 h 507414"/>
                <a:gd name="connsiteX10" fmla="*/ 338276 w 507414"/>
                <a:gd name="connsiteY10" fmla="*/ 507414 h 507414"/>
                <a:gd name="connsiteX11" fmla="*/ 169138 w 507414"/>
                <a:gd name="connsiteY11" fmla="*/ 507414 h 507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07414" h="507414">
                  <a:moveTo>
                    <a:pt x="0" y="507414"/>
                  </a:moveTo>
                  <a:lnTo>
                    <a:pt x="0" y="338276"/>
                  </a:lnTo>
                  <a:lnTo>
                    <a:pt x="0" y="169138"/>
                  </a:lnTo>
                  <a:lnTo>
                    <a:pt x="0" y="0"/>
                  </a:lnTo>
                  <a:lnTo>
                    <a:pt x="169138" y="0"/>
                  </a:lnTo>
                  <a:lnTo>
                    <a:pt x="338276" y="0"/>
                  </a:lnTo>
                  <a:lnTo>
                    <a:pt x="507414" y="0"/>
                  </a:lnTo>
                  <a:lnTo>
                    <a:pt x="507414" y="169138"/>
                  </a:lnTo>
                  <a:lnTo>
                    <a:pt x="507414" y="338276"/>
                  </a:lnTo>
                  <a:lnTo>
                    <a:pt x="507414" y="507414"/>
                  </a:lnTo>
                  <a:lnTo>
                    <a:pt x="338276" y="507414"/>
                  </a:lnTo>
                  <a:lnTo>
                    <a:pt x="169138" y="507414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64BB748A-8991-1922-618F-4A3CD093E6F9}"/>
                </a:ext>
              </a:extLst>
            </p:cNvPr>
            <p:cNvSpPr/>
            <p:nvPr/>
          </p:nvSpPr>
          <p:spPr>
            <a:xfrm rot="5380751">
              <a:off x="1237373" y="2039210"/>
              <a:ext cx="1723982" cy="17239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29054CAF-08B6-0F8E-E2D8-7F225917E948}"/>
                </a:ext>
              </a:extLst>
            </p:cNvPr>
            <p:cNvSpPr/>
            <p:nvPr/>
          </p:nvSpPr>
          <p:spPr>
            <a:xfrm rot="8556445">
              <a:off x="719258" y="367934"/>
              <a:ext cx="1379182" cy="1528824"/>
            </a:xfrm>
            <a:custGeom>
              <a:avLst/>
              <a:gdLst>
                <a:gd name="connsiteX0" fmla="*/ 3656 w 676551"/>
                <a:gd name="connsiteY0" fmla="*/ 73113 h 749957"/>
                <a:gd name="connsiteX1" fmla="*/ 3656 w 676551"/>
                <a:gd name="connsiteY1" fmla="*/ 0 h 749957"/>
                <a:gd name="connsiteX2" fmla="*/ 76769 w 676551"/>
                <a:gd name="connsiteY2" fmla="*/ 0 h 749957"/>
                <a:gd name="connsiteX3" fmla="*/ 76769 w 676551"/>
                <a:gd name="connsiteY3" fmla="*/ 73113 h 749957"/>
                <a:gd name="connsiteX4" fmla="*/ 0 w 676551"/>
                <a:gd name="connsiteY4" fmla="*/ 749957 h 749957"/>
                <a:gd name="connsiteX5" fmla="*/ 0 w 676551"/>
                <a:gd name="connsiteY5" fmla="*/ 580819 h 749957"/>
                <a:gd name="connsiteX6" fmla="*/ 0 w 676551"/>
                <a:gd name="connsiteY6" fmla="*/ 411681 h 749957"/>
                <a:gd name="connsiteX7" fmla="*/ 0 w 676551"/>
                <a:gd name="connsiteY7" fmla="*/ 411681 h 749957"/>
                <a:gd name="connsiteX8" fmla="*/ 0 w 676551"/>
                <a:gd name="connsiteY8" fmla="*/ 242544 h 749957"/>
                <a:gd name="connsiteX9" fmla="*/ 0 w 676551"/>
                <a:gd name="connsiteY9" fmla="*/ 73406 h 749957"/>
                <a:gd name="connsiteX10" fmla="*/ 169138 w 676551"/>
                <a:gd name="connsiteY10" fmla="*/ 73406 h 749957"/>
                <a:gd name="connsiteX11" fmla="*/ 338276 w 676551"/>
                <a:gd name="connsiteY11" fmla="*/ 73406 h 749957"/>
                <a:gd name="connsiteX12" fmla="*/ 338276 w 676551"/>
                <a:gd name="connsiteY12" fmla="*/ 73406 h 749957"/>
                <a:gd name="connsiteX13" fmla="*/ 507413 w 676551"/>
                <a:gd name="connsiteY13" fmla="*/ 73406 h 749957"/>
                <a:gd name="connsiteX14" fmla="*/ 676551 w 676551"/>
                <a:gd name="connsiteY14" fmla="*/ 73406 h 749957"/>
                <a:gd name="connsiteX15" fmla="*/ 676551 w 676551"/>
                <a:gd name="connsiteY15" fmla="*/ 242544 h 749957"/>
                <a:gd name="connsiteX16" fmla="*/ 676551 w 676551"/>
                <a:gd name="connsiteY16" fmla="*/ 411682 h 749957"/>
                <a:gd name="connsiteX17" fmla="*/ 676551 w 676551"/>
                <a:gd name="connsiteY17" fmla="*/ 411682 h 749957"/>
                <a:gd name="connsiteX18" fmla="*/ 676551 w 676551"/>
                <a:gd name="connsiteY18" fmla="*/ 580819 h 749957"/>
                <a:gd name="connsiteX19" fmla="*/ 676551 w 676551"/>
                <a:gd name="connsiteY19" fmla="*/ 749957 h 749957"/>
                <a:gd name="connsiteX20" fmla="*/ 507413 w 676551"/>
                <a:gd name="connsiteY20" fmla="*/ 749957 h 749957"/>
                <a:gd name="connsiteX21" fmla="*/ 338275 w 676551"/>
                <a:gd name="connsiteY21" fmla="*/ 749957 h 749957"/>
                <a:gd name="connsiteX22" fmla="*/ 338275 w 676551"/>
                <a:gd name="connsiteY22" fmla="*/ 749957 h 749957"/>
                <a:gd name="connsiteX23" fmla="*/ 169138 w 676551"/>
                <a:gd name="connsiteY23" fmla="*/ 749957 h 749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76551" h="749957">
                  <a:moveTo>
                    <a:pt x="3656" y="73113"/>
                  </a:moveTo>
                  <a:lnTo>
                    <a:pt x="3656" y="0"/>
                  </a:lnTo>
                  <a:lnTo>
                    <a:pt x="76769" y="0"/>
                  </a:lnTo>
                  <a:lnTo>
                    <a:pt x="76769" y="73113"/>
                  </a:lnTo>
                  <a:close/>
                  <a:moveTo>
                    <a:pt x="0" y="749957"/>
                  </a:moveTo>
                  <a:lnTo>
                    <a:pt x="0" y="580819"/>
                  </a:lnTo>
                  <a:lnTo>
                    <a:pt x="0" y="411681"/>
                  </a:lnTo>
                  <a:lnTo>
                    <a:pt x="0" y="411681"/>
                  </a:lnTo>
                  <a:lnTo>
                    <a:pt x="0" y="242544"/>
                  </a:lnTo>
                  <a:lnTo>
                    <a:pt x="0" y="73406"/>
                  </a:lnTo>
                  <a:lnTo>
                    <a:pt x="169138" y="73406"/>
                  </a:lnTo>
                  <a:lnTo>
                    <a:pt x="338276" y="73406"/>
                  </a:lnTo>
                  <a:lnTo>
                    <a:pt x="338276" y="73406"/>
                  </a:lnTo>
                  <a:lnTo>
                    <a:pt x="507413" y="73406"/>
                  </a:lnTo>
                  <a:lnTo>
                    <a:pt x="676551" y="73406"/>
                  </a:lnTo>
                  <a:lnTo>
                    <a:pt x="676551" y="242544"/>
                  </a:lnTo>
                  <a:lnTo>
                    <a:pt x="676551" y="411682"/>
                  </a:lnTo>
                  <a:lnTo>
                    <a:pt x="676551" y="411682"/>
                  </a:lnTo>
                  <a:lnTo>
                    <a:pt x="676551" y="580819"/>
                  </a:lnTo>
                  <a:lnTo>
                    <a:pt x="676551" y="749957"/>
                  </a:lnTo>
                  <a:lnTo>
                    <a:pt x="507413" y="749957"/>
                  </a:lnTo>
                  <a:lnTo>
                    <a:pt x="338275" y="749957"/>
                  </a:lnTo>
                  <a:lnTo>
                    <a:pt x="338275" y="749957"/>
                  </a:lnTo>
                  <a:lnTo>
                    <a:pt x="169138" y="749957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BF4840BA-F77D-3CC4-BC23-A77A4F4B08B4}"/>
              </a:ext>
            </a:extLst>
          </p:cNvPr>
          <p:cNvSpPr txBox="1"/>
          <p:nvPr/>
        </p:nvSpPr>
        <p:spPr>
          <a:xfrm>
            <a:off x="1447919" y="2531645"/>
            <a:ext cx="908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Area 36cm</a:t>
            </a:r>
            <a:r>
              <a:rPr lang="en-GB" sz="1200" dirty="0">
                <a:effectLst/>
                <a:latin typeface="Calibri" panose="020F0502020204030204" pitchFamily="34" charset="0"/>
              </a:rPr>
              <a:t>²</a:t>
            </a:r>
            <a:endParaRPr lang="en-GB" sz="12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C0BC6E4-1E1A-659D-E618-045D5FBAB29E}"/>
              </a:ext>
            </a:extLst>
          </p:cNvPr>
          <p:cNvSpPr txBox="1"/>
          <p:nvPr/>
        </p:nvSpPr>
        <p:spPr>
          <a:xfrm>
            <a:off x="2411038" y="1571136"/>
            <a:ext cx="908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Area 64cm</a:t>
            </a:r>
            <a:r>
              <a:rPr lang="en-GB" sz="1200" dirty="0">
                <a:effectLst/>
                <a:latin typeface="Calibri" panose="020F0502020204030204" pitchFamily="34" charset="0"/>
              </a:rPr>
              <a:t>²</a:t>
            </a:r>
            <a:endParaRPr lang="en-GB" sz="12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E0F49C6-17BD-7EA3-E315-F39EEE1BDA5C}"/>
              </a:ext>
            </a:extLst>
          </p:cNvPr>
          <p:cNvSpPr txBox="1"/>
          <p:nvPr/>
        </p:nvSpPr>
        <p:spPr>
          <a:xfrm>
            <a:off x="764092" y="922588"/>
            <a:ext cx="11382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What is the area of this square?</a:t>
            </a:r>
          </a:p>
        </p:txBody>
      </p:sp>
    </p:spTree>
    <p:extLst>
      <p:ext uri="{BB962C8B-B14F-4D97-AF65-F5344CB8AC3E}">
        <p14:creationId xmlns:p14="http://schemas.microsoft.com/office/powerpoint/2010/main" val="283031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D21E98BC-031A-A591-B29C-164C953D6460}"/>
              </a:ext>
            </a:extLst>
          </p:cNvPr>
          <p:cNvSpPr/>
          <p:nvPr/>
        </p:nvSpPr>
        <p:spPr>
          <a:xfrm rot="14752375" flipH="1">
            <a:off x="1738622" y="1242724"/>
            <a:ext cx="702047" cy="1575515"/>
          </a:xfrm>
          <a:custGeom>
            <a:avLst/>
            <a:gdLst>
              <a:gd name="connsiteX0" fmla="*/ 0 w 824108"/>
              <a:gd name="connsiteY0" fmla="*/ 1098064 h 1098064"/>
              <a:gd name="connsiteX1" fmla="*/ 0 w 824108"/>
              <a:gd name="connsiteY1" fmla="*/ 0 h 1098064"/>
              <a:gd name="connsiteX2" fmla="*/ 824108 w 824108"/>
              <a:gd name="connsiteY2" fmla="*/ 1098064 h 1098064"/>
              <a:gd name="connsiteX3" fmla="*/ 0 w 824108"/>
              <a:gd name="connsiteY3" fmla="*/ 1098064 h 1098064"/>
              <a:gd name="connsiteX0" fmla="*/ 140883 w 964991"/>
              <a:gd name="connsiteY0" fmla="*/ 1567782 h 1567782"/>
              <a:gd name="connsiteX1" fmla="*/ 0 w 964991"/>
              <a:gd name="connsiteY1" fmla="*/ 0 h 1567782"/>
              <a:gd name="connsiteX2" fmla="*/ 964991 w 964991"/>
              <a:gd name="connsiteY2" fmla="*/ 1567782 h 1567782"/>
              <a:gd name="connsiteX3" fmla="*/ 140883 w 964991"/>
              <a:gd name="connsiteY3" fmla="*/ 1567782 h 1567782"/>
              <a:gd name="connsiteX0" fmla="*/ 140883 w 669135"/>
              <a:gd name="connsiteY0" fmla="*/ 1567782 h 1567782"/>
              <a:gd name="connsiteX1" fmla="*/ 0 w 669135"/>
              <a:gd name="connsiteY1" fmla="*/ 0 h 1567782"/>
              <a:gd name="connsiteX2" fmla="*/ 669135 w 669135"/>
              <a:gd name="connsiteY2" fmla="*/ 1514966 h 1567782"/>
              <a:gd name="connsiteX3" fmla="*/ 140883 w 669135"/>
              <a:gd name="connsiteY3" fmla="*/ 1567782 h 1567782"/>
              <a:gd name="connsiteX0" fmla="*/ 140883 w 702047"/>
              <a:gd name="connsiteY0" fmla="*/ 1567782 h 1575515"/>
              <a:gd name="connsiteX1" fmla="*/ 0 w 702047"/>
              <a:gd name="connsiteY1" fmla="*/ 0 h 1575515"/>
              <a:gd name="connsiteX2" fmla="*/ 702047 w 702047"/>
              <a:gd name="connsiteY2" fmla="*/ 1575515 h 1575515"/>
              <a:gd name="connsiteX3" fmla="*/ 140883 w 702047"/>
              <a:gd name="connsiteY3" fmla="*/ 1567782 h 1575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2047" h="1575515">
                <a:moveTo>
                  <a:pt x="140883" y="1567782"/>
                </a:moveTo>
                <a:lnTo>
                  <a:pt x="0" y="0"/>
                </a:lnTo>
                <a:lnTo>
                  <a:pt x="702047" y="1575515"/>
                </a:lnTo>
                <a:lnTo>
                  <a:pt x="140883" y="1567782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6BCFA12-D42C-6068-522D-D1993ACBA7FC}"/>
              </a:ext>
            </a:extLst>
          </p:cNvPr>
          <p:cNvSpPr/>
          <p:nvPr/>
        </p:nvSpPr>
        <p:spPr>
          <a:xfrm rot="9258149">
            <a:off x="2805203" y="1389526"/>
            <a:ext cx="552419" cy="552419"/>
          </a:xfrm>
          <a:custGeom>
            <a:avLst/>
            <a:gdLst>
              <a:gd name="connsiteX0" fmla="*/ 0 w 507414"/>
              <a:gd name="connsiteY0" fmla="*/ 507414 h 507414"/>
              <a:gd name="connsiteX1" fmla="*/ 0 w 507414"/>
              <a:gd name="connsiteY1" fmla="*/ 338276 h 507414"/>
              <a:gd name="connsiteX2" fmla="*/ 0 w 507414"/>
              <a:gd name="connsiteY2" fmla="*/ 169138 h 507414"/>
              <a:gd name="connsiteX3" fmla="*/ 0 w 507414"/>
              <a:gd name="connsiteY3" fmla="*/ 0 h 507414"/>
              <a:gd name="connsiteX4" fmla="*/ 169138 w 507414"/>
              <a:gd name="connsiteY4" fmla="*/ 0 h 507414"/>
              <a:gd name="connsiteX5" fmla="*/ 338276 w 507414"/>
              <a:gd name="connsiteY5" fmla="*/ 0 h 507414"/>
              <a:gd name="connsiteX6" fmla="*/ 507414 w 507414"/>
              <a:gd name="connsiteY6" fmla="*/ 0 h 507414"/>
              <a:gd name="connsiteX7" fmla="*/ 507414 w 507414"/>
              <a:gd name="connsiteY7" fmla="*/ 169138 h 507414"/>
              <a:gd name="connsiteX8" fmla="*/ 507414 w 507414"/>
              <a:gd name="connsiteY8" fmla="*/ 338276 h 507414"/>
              <a:gd name="connsiteX9" fmla="*/ 507414 w 507414"/>
              <a:gd name="connsiteY9" fmla="*/ 507414 h 507414"/>
              <a:gd name="connsiteX10" fmla="*/ 338276 w 507414"/>
              <a:gd name="connsiteY10" fmla="*/ 507414 h 507414"/>
              <a:gd name="connsiteX11" fmla="*/ 169138 w 507414"/>
              <a:gd name="connsiteY11" fmla="*/ 507414 h 50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7414" h="507414">
                <a:moveTo>
                  <a:pt x="0" y="507414"/>
                </a:moveTo>
                <a:lnTo>
                  <a:pt x="0" y="338276"/>
                </a:lnTo>
                <a:lnTo>
                  <a:pt x="0" y="169138"/>
                </a:lnTo>
                <a:lnTo>
                  <a:pt x="0" y="0"/>
                </a:lnTo>
                <a:lnTo>
                  <a:pt x="169138" y="0"/>
                </a:lnTo>
                <a:lnTo>
                  <a:pt x="338276" y="0"/>
                </a:lnTo>
                <a:lnTo>
                  <a:pt x="507414" y="0"/>
                </a:lnTo>
                <a:lnTo>
                  <a:pt x="507414" y="169138"/>
                </a:lnTo>
                <a:lnTo>
                  <a:pt x="507414" y="338276"/>
                </a:lnTo>
                <a:lnTo>
                  <a:pt x="507414" y="507414"/>
                </a:lnTo>
                <a:lnTo>
                  <a:pt x="338276" y="507414"/>
                </a:lnTo>
                <a:lnTo>
                  <a:pt x="169138" y="507414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BB748A-8991-1922-618F-4A3CD093E6F9}"/>
              </a:ext>
            </a:extLst>
          </p:cNvPr>
          <p:cNvSpPr/>
          <p:nvPr/>
        </p:nvSpPr>
        <p:spPr>
          <a:xfrm rot="5380751">
            <a:off x="1221569" y="2029556"/>
            <a:ext cx="1723876" cy="17432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64CB02-A1A3-A574-6DE2-5FE3CFCC0A7A}"/>
              </a:ext>
            </a:extLst>
          </p:cNvPr>
          <p:cNvSpPr/>
          <p:nvPr/>
        </p:nvSpPr>
        <p:spPr>
          <a:xfrm rot="4295741">
            <a:off x="923302" y="244947"/>
            <a:ext cx="1580385" cy="15803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829C7F-595D-B008-42A0-5FDC587B59DD}"/>
              </a:ext>
            </a:extLst>
          </p:cNvPr>
          <p:cNvSpPr/>
          <p:nvPr/>
        </p:nvSpPr>
        <p:spPr>
          <a:xfrm rot="20497664">
            <a:off x="2596873" y="1553476"/>
            <a:ext cx="163043" cy="150524"/>
          </a:xfrm>
          <a:custGeom>
            <a:avLst/>
            <a:gdLst>
              <a:gd name="connsiteX0" fmla="*/ 0 w 147995"/>
              <a:gd name="connsiteY0" fmla="*/ 0 h 145526"/>
              <a:gd name="connsiteX1" fmla="*/ 147995 w 147995"/>
              <a:gd name="connsiteY1" fmla="*/ 0 h 145526"/>
              <a:gd name="connsiteX2" fmla="*/ 147995 w 147995"/>
              <a:gd name="connsiteY2" fmla="*/ 145526 h 145526"/>
              <a:gd name="connsiteX3" fmla="*/ 0 w 147995"/>
              <a:gd name="connsiteY3" fmla="*/ 145526 h 145526"/>
              <a:gd name="connsiteX4" fmla="*/ 0 w 147995"/>
              <a:gd name="connsiteY4" fmla="*/ 0 h 145526"/>
              <a:gd name="connsiteX0" fmla="*/ 0 w 163043"/>
              <a:gd name="connsiteY0" fmla="*/ 0 h 150524"/>
              <a:gd name="connsiteX1" fmla="*/ 147995 w 163043"/>
              <a:gd name="connsiteY1" fmla="*/ 0 h 150524"/>
              <a:gd name="connsiteX2" fmla="*/ 163043 w 163043"/>
              <a:gd name="connsiteY2" fmla="*/ 150524 h 150524"/>
              <a:gd name="connsiteX3" fmla="*/ 0 w 163043"/>
              <a:gd name="connsiteY3" fmla="*/ 145526 h 150524"/>
              <a:gd name="connsiteX4" fmla="*/ 0 w 163043"/>
              <a:gd name="connsiteY4" fmla="*/ 0 h 150524"/>
              <a:gd name="connsiteX0" fmla="*/ 0 w 163043"/>
              <a:gd name="connsiteY0" fmla="*/ 0 h 150524"/>
              <a:gd name="connsiteX1" fmla="*/ 147995 w 163043"/>
              <a:gd name="connsiteY1" fmla="*/ 0 h 150524"/>
              <a:gd name="connsiteX2" fmla="*/ 163043 w 163043"/>
              <a:gd name="connsiteY2" fmla="*/ 150524 h 150524"/>
              <a:gd name="connsiteX3" fmla="*/ 10033 w 163043"/>
              <a:gd name="connsiteY3" fmla="*/ 148858 h 150524"/>
              <a:gd name="connsiteX4" fmla="*/ 0 w 163043"/>
              <a:gd name="connsiteY4" fmla="*/ 0 h 150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043" h="150524">
                <a:moveTo>
                  <a:pt x="0" y="0"/>
                </a:moveTo>
                <a:lnTo>
                  <a:pt x="147995" y="0"/>
                </a:lnTo>
                <a:lnTo>
                  <a:pt x="163043" y="150524"/>
                </a:lnTo>
                <a:lnTo>
                  <a:pt x="10033" y="148858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444C7C-D525-D645-DE52-1EAB5D2E5A70}"/>
              </a:ext>
            </a:extLst>
          </p:cNvPr>
          <p:cNvSpPr txBox="1"/>
          <p:nvPr/>
        </p:nvSpPr>
        <p:spPr>
          <a:xfrm>
            <a:off x="1158087" y="667656"/>
            <a:ext cx="11382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What is the area of this square?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165F5B-B863-EC2A-521F-84146BB4FE4C}"/>
              </a:ext>
            </a:extLst>
          </p:cNvPr>
          <p:cNvSpPr txBox="1"/>
          <p:nvPr/>
        </p:nvSpPr>
        <p:spPr>
          <a:xfrm>
            <a:off x="2732922" y="1490238"/>
            <a:ext cx="908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Area 25cm</a:t>
            </a:r>
            <a:r>
              <a:rPr lang="en-GB" sz="1200" dirty="0">
                <a:effectLst/>
                <a:latin typeface="Calibri" panose="020F0502020204030204" pitchFamily="34" charset="0"/>
              </a:rPr>
              <a:t>²</a:t>
            </a:r>
            <a:endParaRPr lang="en-GB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51254-01B6-0505-C01A-1F3D1DC933FE}"/>
              </a:ext>
            </a:extLst>
          </p:cNvPr>
          <p:cNvSpPr txBox="1"/>
          <p:nvPr/>
        </p:nvSpPr>
        <p:spPr>
          <a:xfrm>
            <a:off x="1589984" y="2677846"/>
            <a:ext cx="9873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Area 169cm</a:t>
            </a:r>
            <a:r>
              <a:rPr lang="en-GB" sz="1200" dirty="0">
                <a:effectLst/>
                <a:latin typeface="Calibri" panose="020F0502020204030204" pitchFamily="34" charset="0"/>
              </a:rPr>
              <a:t>²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091570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C8D5E57D-79FA-69ED-11DE-4EB1CDD1C1D8}"/>
              </a:ext>
            </a:extLst>
          </p:cNvPr>
          <p:cNvSpPr/>
          <p:nvPr/>
        </p:nvSpPr>
        <p:spPr>
          <a:xfrm rot="5400000" flipH="1">
            <a:off x="1642917" y="1195527"/>
            <a:ext cx="824108" cy="1098064"/>
          </a:xfrm>
          <a:prstGeom prst="rtTriangl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03E0D89-2187-7A58-41AA-A6988F54E42A}"/>
              </a:ext>
            </a:extLst>
          </p:cNvPr>
          <p:cNvGrpSpPr/>
          <p:nvPr/>
        </p:nvGrpSpPr>
        <p:grpSpPr>
          <a:xfrm rot="13027069">
            <a:off x="903611" y="346793"/>
            <a:ext cx="2276555" cy="2713541"/>
            <a:chOff x="719258" y="367934"/>
            <a:chExt cx="2848489" cy="3395258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6BCFA12-D42C-6068-522D-D1993ACBA7FC}"/>
                </a:ext>
              </a:extLst>
            </p:cNvPr>
            <p:cNvSpPr/>
            <p:nvPr/>
          </p:nvSpPr>
          <p:spPr>
            <a:xfrm rot="8556445">
              <a:off x="2533359" y="786926"/>
              <a:ext cx="1034388" cy="1034388"/>
            </a:xfrm>
            <a:custGeom>
              <a:avLst/>
              <a:gdLst>
                <a:gd name="connsiteX0" fmla="*/ 0 w 507414"/>
                <a:gd name="connsiteY0" fmla="*/ 507414 h 507414"/>
                <a:gd name="connsiteX1" fmla="*/ 0 w 507414"/>
                <a:gd name="connsiteY1" fmla="*/ 338276 h 507414"/>
                <a:gd name="connsiteX2" fmla="*/ 0 w 507414"/>
                <a:gd name="connsiteY2" fmla="*/ 169138 h 507414"/>
                <a:gd name="connsiteX3" fmla="*/ 0 w 507414"/>
                <a:gd name="connsiteY3" fmla="*/ 0 h 507414"/>
                <a:gd name="connsiteX4" fmla="*/ 169138 w 507414"/>
                <a:gd name="connsiteY4" fmla="*/ 0 h 507414"/>
                <a:gd name="connsiteX5" fmla="*/ 338276 w 507414"/>
                <a:gd name="connsiteY5" fmla="*/ 0 h 507414"/>
                <a:gd name="connsiteX6" fmla="*/ 507414 w 507414"/>
                <a:gd name="connsiteY6" fmla="*/ 0 h 507414"/>
                <a:gd name="connsiteX7" fmla="*/ 507414 w 507414"/>
                <a:gd name="connsiteY7" fmla="*/ 169138 h 507414"/>
                <a:gd name="connsiteX8" fmla="*/ 507414 w 507414"/>
                <a:gd name="connsiteY8" fmla="*/ 338276 h 507414"/>
                <a:gd name="connsiteX9" fmla="*/ 507414 w 507414"/>
                <a:gd name="connsiteY9" fmla="*/ 507414 h 507414"/>
                <a:gd name="connsiteX10" fmla="*/ 338276 w 507414"/>
                <a:gd name="connsiteY10" fmla="*/ 507414 h 507414"/>
                <a:gd name="connsiteX11" fmla="*/ 169138 w 507414"/>
                <a:gd name="connsiteY11" fmla="*/ 507414 h 507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07414" h="507414">
                  <a:moveTo>
                    <a:pt x="0" y="507414"/>
                  </a:moveTo>
                  <a:lnTo>
                    <a:pt x="0" y="338276"/>
                  </a:lnTo>
                  <a:lnTo>
                    <a:pt x="0" y="169138"/>
                  </a:lnTo>
                  <a:lnTo>
                    <a:pt x="0" y="0"/>
                  </a:lnTo>
                  <a:lnTo>
                    <a:pt x="169138" y="0"/>
                  </a:lnTo>
                  <a:lnTo>
                    <a:pt x="338276" y="0"/>
                  </a:lnTo>
                  <a:lnTo>
                    <a:pt x="507414" y="0"/>
                  </a:lnTo>
                  <a:lnTo>
                    <a:pt x="507414" y="169138"/>
                  </a:lnTo>
                  <a:lnTo>
                    <a:pt x="507414" y="338276"/>
                  </a:lnTo>
                  <a:lnTo>
                    <a:pt x="507414" y="507414"/>
                  </a:lnTo>
                  <a:lnTo>
                    <a:pt x="338276" y="507414"/>
                  </a:lnTo>
                  <a:lnTo>
                    <a:pt x="169138" y="507414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64BB748A-8991-1922-618F-4A3CD093E6F9}"/>
                </a:ext>
              </a:extLst>
            </p:cNvPr>
            <p:cNvSpPr/>
            <p:nvPr/>
          </p:nvSpPr>
          <p:spPr>
            <a:xfrm rot="5380751">
              <a:off x="1237373" y="2039210"/>
              <a:ext cx="1723982" cy="17239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29054CAF-08B6-0F8E-E2D8-7F225917E948}"/>
                </a:ext>
              </a:extLst>
            </p:cNvPr>
            <p:cNvSpPr/>
            <p:nvPr/>
          </p:nvSpPr>
          <p:spPr>
            <a:xfrm rot="8556445">
              <a:off x="719258" y="367934"/>
              <a:ext cx="1379182" cy="1528824"/>
            </a:xfrm>
            <a:custGeom>
              <a:avLst/>
              <a:gdLst>
                <a:gd name="connsiteX0" fmla="*/ 3656 w 676551"/>
                <a:gd name="connsiteY0" fmla="*/ 73113 h 749957"/>
                <a:gd name="connsiteX1" fmla="*/ 3656 w 676551"/>
                <a:gd name="connsiteY1" fmla="*/ 0 h 749957"/>
                <a:gd name="connsiteX2" fmla="*/ 76769 w 676551"/>
                <a:gd name="connsiteY2" fmla="*/ 0 h 749957"/>
                <a:gd name="connsiteX3" fmla="*/ 76769 w 676551"/>
                <a:gd name="connsiteY3" fmla="*/ 73113 h 749957"/>
                <a:gd name="connsiteX4" fmla="*/ 0 w 676551"/>
                <a:gd name="connsiteY4" fmla="*/ 749957 h 749957"/>
                <a:gd name="connsiteX5" fmla="*/ 0 w 676551"/>
                <a:gd name="connsiteY5" fmla="*/ 580819 h 749957"/>
                <a:gd name="connsiteX6" fmla="*/ 0 w 676551"/>
                <a:gd name="connsiteY6" fmla="*/ 411681 h 749957"/>
                <a:gd name="connsiteX7" fmla="*/ 0 w 676551"/>
                <a:gd name="connsiteY7" fmla="*/ 411681 h 749957"/>
                <a:gd name="connsiteX8" fmla="*/ 0 w 676551"/>
                <a:gd name="connsiteY8" fmla="*/ 242544 h 749957"/>
                <a:gd name="connsiteX9" fmla="*/ 0 w 676551"/>
                <a:gd name="connsiteY9" fmla="*/ 73406 h 749957"/>
                <a:gd name="connsiteX10" fmla="*/ 169138 w 676551"/>
                <a:gd name="connsiteY10" fmla="*/ 73406 h 749957"/>
                <a:gd name="connsiteX11" fmla="*/ 338276 w 676551"/>
                <a:gd name="connsiteY11" fmla="*/ 73406 h 749957"/>
                <a:gd name="connsiteX12" fmla="*/ 338276 w 676551"/>
                <a:gd name="connsiteY12" fmla="*/ 73406 h 749957"/>
                <a:gd name="connsiteX13" fmla="*/ 507413 w 676551"/>
                <a:gd name="connsiteY13" fmla="*/ 73406 h 749957"/>
                <a:gd name="connsiteX14" fmla="*/ 676551 w 676551"/>
                <a:gd name="connsiteY14" fmla="*/ 73406 h 749957"/>
                <a:gd name="connsiteX15" fmla="*/ 676551 w 676551"/>
                <a:gd name="connsiteY15" fmla="*/ 242544 h 749957"/>
                <a:gd name="connsiteX16" fmla="*/ 676551 w 676551"/>
                <a:gd name="connsiteY16" fmla="*/ 411682 h 749957"/>
                <a:gd name="connsiteX17" fmla="*/ 676551 w 676551"/>
                <a:gd name="connsiteY17" fmla="*/ 411682 h 749957"/>
                <a:gd name="connsiteX18" fmla="*/ 676551 w 676551"/>
                <a:gd name="connsiteY18" fmla="*/ 580819 h 749957"/>
                <a:gd name="connsiteX19" fmla="*/ 676551 w 676551"/>
                <a:gd name="connsiteY19" fmla="*/ 749957 h 749957"/>
                <a:gd name="connsiteX20" fmla="*/ 507413 w 676551"/>
                <a:gd name="connsiteY20" fmla="*/ 749957 h 749957"/>
                <a:gd name="connsiteX21" fmla="*/ 338275 w 676551"/>
                <a:gd name="connsiteY21" fmla="*/ 749957 h 749957"/>
                <a:gd name="connsiteX22" fmla="*/ 338275 w 676551"/>
                <a:gd name="connsiteY22" fmla="*/ 749957 h 749957"/>
                <a:gd name="connsiteX23" fmla="*/ 169138 w 676551"/>
                <a:gd name="connsiteY23" fmla="*/ 749957 h 749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76551" h="749957">
                  <a:moveTo>
                    <a:pt x="3656" y="73113"/>
                  </a:moveTo>
                  <a:lnTo>
                    <a:pt x="3656" y="0"/>
                  </a:lnTo>
                  <a:lnTo>
                    <a:pt x="76769" y="0"/>
                  </a:lnTo>
                  <a:lnTo>
                    <a:pt x="76769" y="73113"/>
                  </a:lnTo>
                  <a:close/>
                  <a:moveTo>
                    <a:pt x="0" y="749957"/>
                  </a:moveTo>
                  <a:lnTo>
                    <a:pt x="0" y="580819"/>
                  </a:lnTo>
                  <a:lnTo>
                    <a:pt x="0" y="411681"/>
                  </a:lnTo>
                  <a:lnTo>
                    <a:pt x="0" y="411681"/>
                  </a:lnTo>
                  <a:lnTo>
                    <a:pt x="0" y="242544"/>
                  </a:lnTo>
                  <a:lnTo>
                    <a:pt x="0" y="73406"/>
                  </a:lnTo>
                  <a:lnTo>
                    <a:pt x="169138" y="73406"/>
                  </a:lnTo>
                  <a:lnTo>
                    <a:pt x="338276" y="73406"/>
                  </a:lnTo>
                  <a:lnTo>
                    <a:pt x="338276" y="73406"/>
                  </a:lnTo>
                  <a:lnTo>
                    <a:pt x="507413" y="73406"/>
                  </a:lnTo>
                  <a:lnTo>
                    <a:pt x="676551" y="73406"/>
                  </a:lnTo>
                  <a:lnTo>
                    <a:pt x="676551" y="242544"/>
                  </a:lnTo>
                  <a:lnTo>
                    <a:pt x="676551" y="411682"/>
                  </a:lnTo>
                  <a:lnTo>
                    <a:pt x="676551" y="411682"/>
                  </a:lnTo>
                  <a:lnTo>
                    <a:pt x="676551" y="580819"/>
                  </a:lnTo>
                  <a:lnTo>
                    <a:pt x="676551" y="749957"/>
                  </a:lnTo>
                  <a:lnTo>
                    <a:pt x="507413" y="749957"/>
                  </a:lnTo>
                  <a:lnTo>
                    <a:pt x="338275" y="749957"/>
                  </a:lnTo>
                  <a:lnTo>
                    <a:pt x="338275" y="749957"/>
                  </a:lnTo>
                  <a:lnTo>
                    <a:pt x="169138" y="749957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BE725E92-A8F9-A988-2AC8-5B4C1E95E36B}"/>
              </a:ext>
            </a:extLst>
          </p:cNvPr>
          <p:cNvSpPr txBox="1"/>
          <p:nvPr/>
        </p:nvSpPr>
        <p:spPr>
          <a:xfrm>
            <a:off x="1903931" y="822974"/>
            <a:ext cx="11382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What is the area of this square?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8AA1CB-6BE4-FD07-B3DF-B5986FB9DC80}"/>
              </a:ext>
            </a:extLst>
          </p:cNvPr>
          <p:cNvSpPr txBox="1"/>
          <p:nvPr/>
        </p:nvSpPr>
        <p:spPr>
          <a:xfrm>
            <a:off x="845185" y="1109965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8cm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CD02D3-E9C4-9B9E-DDBB-99A46269452C}"/>
              </a:ext>
            </a:extLst>
          </p:cNvPr>
          <p:cNvSpPr txBox="1"/>
          <p:nvPr/>
        </p:nvSpPr>
        <p:spPr>
          <a:xfrm>
            <a:off x="845185" y="2084982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8cm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79AE52-B399-E35E-46F2-6C67AF1985BC}"/>
              </a:ext>
            </a:extLst>
          </p:cNvPr>
          <p:cNvSpPr txBox="1"/>
          <p:nvPr/>
        </p:nvSpPr>
        <p:spPr>
          <a:xfrm rot="16200000">
            <a:off x="320725" y="1597473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8cm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1098C4-23C0-80B3-78DF-78C9009E125D}"/>
              </a:ext>
            </a:extLst>
          </p:cNvPr>
          <p:cNvSpPr txBox="1"/>
          <p:nvPr/>
        </p:nvSpPr>
        <p:spPr>
          <a:xfrm rot="16200000">
            <a:off x="1182062" y="1621713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8cm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849DA2-E371-9B1B-473D-E54DEC6C36C0}"/>
              </a:ext>
            </a:extLst>
          </p:cNvPr>
          <p:cNvSpPr txBox="1"/>
          <p:nvPr/>
        </p:nvSpPr>
        <p:spPr>
          <a:xfrm rot="16200000">
            <a:off x="1129877" y="2613402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15cm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4B6485-427D-EB51-120C-5175BC357253}"/>
              </a:ext>
            </a:extLst>
          </p:cNvPr>
          <p:cNvSpPr txBox="1"/>
          <p:nvPr/>
        </p:nvSpPr>
        <p:spPr>
          <a:xfrm rot="5400000">
            <a:off x="2404695" y="2557506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15cm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0733F8-B251-F08F-94D2-87583A4D5DF2}"/>
              </a:ext>
            </a:extLst>
          </p:cNvPr>
          <p:cNvSpPr txBox="1"/>
          <p:nvPr/>
        </p:nvSpPr>
        <p:spPr>
          <a:xfrm>
            <a:off x="1776610" y="3004103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15cm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C2A890-2A5E-66DE-8FA0-1FDADFDC8CD3}"/>
              </a:ext>
            </a:extLst>
          </p:cNvPr>
          <p:cNvSpPr txBox="1"/>
          <p:nvPr/>
        </p:nvSpPr>
        <p:spPr>
          <a:xfrm>
            <a:off x="1772048" y="2101351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15cm</a:t>
            </a:r>
          </a:p>
        </p:txBody>
      </p:sp>
    </p:spTree>
    <p:extLst>
      <p:ext uri="{BB962C8B-B14F-4D97-AF65-F5344CB8AC3E}">
        <p14:creationId xmlns:p14="http://schemas.microsoft.com/office/powerpoint/2010/main" val="2406808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9C573FD7-1A2D-942D-F2B9-441257537CCA}"/>
              </a:ext>
            </a:extLst>
          </p:cNvPr>
          <p:cNvSpPr/>
          <p:nvPr/>
        </p:nvSpPr>
        <p:spPr>
          <a:xfrm flipV="1">
            <a:off x="1236743" y="1205698"/>
            <a:ext cx="1704839" cy="840751"/>
          </a:xfrm>
          <a:custGeom>
            <a:avLst/>
            <a:gdLst>
              <a:gd name="connsiteX0" fmla="*/ 0 w 1049431"/>
              <a:gd name="connsiteY0" fmla="*/ 1485588 h 1485588"/>
              <a:gd name="connsiteX1" fmla="*/ 0 w 1049431"/>
              <a:gd name="connsiteY1" fmla="*/ 0 h 1485588"/>
              <a:gd name="connsiteX2" fmla="*/ 1049431 w 1049431"/>
              <a:gd name="connsiteY2" fmla="*/ 1485588 h 1485588"/>
              <a:gd name="connsiteX3" fmla="*/ 0 w 1049431"/>
              <a:gd name="connsiteY3" fmla="*/ 1485588 h 1485588"/>
              <a:gd name="connsiteX0" fmla="*/ 1088823 w 2138254"/>
              <a:gd name="connsiteY0" fmla="*/ 840751 h 840751"/>
              <a:gd name="connsiteX1" fmla="*/ 0 w 2138254"/>
              <a:gd name="connsiteY1" fmla="*/ 0 h 840751"/>
              <a:gd name="connsiteX2" fmla="*/ 2138254 w 2138254"/>
              <a:gd name="connsiteY2" fmla="*/ 840751 h 840751"/>
              <a:gd name="connsiteX3" fmla="*/ 1088823 w 2138254"/>
              <a:gd name="connsiteY3" fmla="*/ 840751 h 840751"/>
              <a:gd name="connsiteX0" fmla="*/ 1088823 w 1704839"/>
              <a:gd name="connsiteY0" fmla="*/ 840751 h 840751"/>
              <a:gd name="connsiteX1" fmla="*/ 0 w 1704839"/>
              <a:gd name="connsiteY1" fmla="*/ 0 h 840751"/>
              <a:gd name="connsiteX2" fmla="*/ 1704839 w 1704839"/>
              <a:gd name="connsiteY2" fmla="*/ 21491 h 840751"/>
              <a:gd name="connsiteX3" fmla="*/ 1088823 w 1704839"/>
              <a:gd name="connsiteY3" fmla="*/ 840751 h 840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4839" h="840751">
                <a:moveTo>
                  <a:pt x="1088823" y="840751"/>
                </a:moveTo>
                <a:lnTo>
                  <a:pt x="0" y="0"/>
                </a:lnTo>
                <a:lnTo>
                  <a:pt x="1704839" y="21491"/>
                </a:lnTo>
                <a:lnTo>
                  <a:pt x="1088823" y="840751"/>
                </a:lnTo>
                <a:close/>
              </a:path>
            </a:pathLst>
          </a:cu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6BCFA12-D42C-6068-522D-D1993ACBA7FC}"/>
              </a:ext>
            </a:extLst>
          </p:cNvPr>
          <p:cNvSpPr/>
          <p:nvPr/>
        </p:nvSpPr>
        <p:spPr>
          <a:xfrm rot="8556445">
            <a:off x="2533359" y="786926"/>
            <a:ext cx="1034388" cy="1034388"/>
          </a:xfrm>
          <a:custGeom>
            <a:avLst/>
            <a:gdLst>
              <a:gd name="connsiteX0" fmla="*/ 0 w 507414"/>
              <a:gd name="connsiteY0" fmla="*/ 507414 h 507414"/>
              <a:gd name="connsiteX1" fmla="*/ 0 w 507414"/>
              <a:gd name="connsiteY1" fmla="*/ 338276 h 507414"/>
              <a:gd name="connsiteX2" fmla="*/ 0 w 507414"/>
              <a:gd name="connsiteY2" fmla="*/ 169138 h 507414"/>
              <a:gd name="connsiteX3" fmla="*/ 0 w 507414"/>
              <a:gd name="connsiteY3" fmla="*/ 0 h 507414"/>
              <a:gd name="connsiteX4" fmla="*/ 169138 w 507414"/>
              <a:gd name="connsiteY4" fmla="*/ 0 h 507414"/>
              <a:gd name="connsiteX5" fmla="*/ 338276 w 507414"/>
              <a:gd name="connsiteY5" fmla="*/ 0 h 507414"/>
              <a:gd name="connsiteX6" fmla="*/ 507414 w 507414"/>
              <a:gd name="connsiteY6" fmla="*/ 0 h 507414"/>
              <a:gd name="connsiteX7" fmla="*/ 507414 w 507414"/>
              <a:gd name="connsiteY7" fmla="*/ 169138 h 507414"/>
              <a:gd name="connsiteX8" fmla="*/ 507414 w 507414"/>
              <a:gd name="connsiteY8" fmla="*/ 338276 h 507414"/>
              <a:gd name="connsiteX9" fmla="*/ 507414 w 507414"/>
              <a:gd name="connsiteY9" fmla="*/ 507414 h 507414"/>
              <a:gd name="connsiteX10" fmla="*/ 338276 w 507414"/>
              <a:gd name="connsiteY10" fmla="*/ 507414 h 507414"/>
              <a:gd name="connsiteX11" fmla="*/ 169138 w 507414"/>
              <a:gd name="connsiteY11" fmla="*/ 507414 h 50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7414" h="507414">
                <a:moveTo>
                  <a:pt x="0" y="507414"/>
                </a:moveTo>
                <a:lnTo>
                  <a:pt x="0" y="338276"/>
                </a:lnTo>
                <a:lnTo>
                  <a:pt x="0" y="169138"/>
                </a:lnTo>
                <a:lnTo>
                  <a:pt x="0" y="0"/>
                </a:lnTo>
                <a:lnTo>
                  <a:pt x="169138" y="0"/>
                </a:lnTo>
                <a:lnTo>
                  <a:pt x="338276" y="0"/>
                </a:lnTo>
                <a:lnTo>
                  <a:pt x="507414" y="0"/>
                </a:lnTo>
                <a:lnTo>
                  <a:pt x="507414" y="169138"/>
                </a:lnTo>
                <a:lnTo>
                  <a:pt x="507414" y="338276"/>
                </a:lnTo>
                <a:lnTo>
                  <a:pt x="507414" y="507414"/>
                </a:lnTo>
                <a:lnTo>
                  <a:pt x="338276" y="507414"/>
                </a:lnTo>
                <a:lnTo>
                  <a:pt x="169138" y="507414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BB748A-8991-1922-618F-4A3CD093E6F9}"/>
              </a:ext>
            </a:extLst>
          </p:cNvPr>
          <p:cNvSpPr/>
          <p:nvPr/>
        </p:nvSpPr>
        <p:spPr>
          <a:xfrm rot="5380751">
            <a:off x="1237373" y="2039210"/>
            <a:ext cx="1723982" cy="17239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29054CAF-08B6-0F8E-E2D8-7F225917E948}"/>
              </a:ext>
            </a:extLst>
          </p:cNvPr>
          <p:cNvSpPr/>
          <p:nvPr/>
        </p:nvSpPr>
        <p:spPr>
          <a:xfrm rot="8556445">
            <a:off x="719258" y="367934"/>
            <a:ext cx="1379182" cy="1528824"/>
          </a:xfrm>
          <a:custGeom>
            <a:avLst/>
            <a:gdLst>
              <a:gd name="connsiteX0" fmla="*/ 3656 w 676551"/>
              <a:gd name="connsiteY0" fmla="*/ 73113 h 749957"/>
              <a:gd name="connsiteX1" fmla="*/ 3656 w 676551"/>
              <a:gd name="connsiteY1" fmla="*/ 0 h 749957"/>
              <a:gd name="connsiteX2" fmla="*/ 76769 w 676551"/>
              <a:gd name="connsiteY2" fmla="*/ 0 h 749957"/>
              <a:gd name="connsiteX3" fmla="*/ 76769 w 676551"/>
              <a:gd name="connsiteY3" fmla="*/ 73113 h 749957"/>
              <a:gd name="connsiteX4" fmla="*/ 0 w 676551"/>
              <a:gd name="connsiteY4" fmla="*/ 749957 h 749957"/>
              <a:gd name="connsiteX5" fmla="*/ 0 w 676551"/>
              <a:gd name="connsiteY5" fmla="*/ 580819 h 749957"/>
              <a:gd name="connsiteX6" fmla="*/ 0 w 676551"/>
              <a:gd name="connsiteY6" fmla="*/ 411681 h 749957"/>
              <a:gd name="connsiteX7" fmla="*/ 0 w 676551"/>
              <a:gd name="connsiteY7" fmla="*/ 411681 h 749957"/>
              <a:gd name="connsiteX8" fmla="*/ 0 w 676551"/>
              <a:gd name="connsiteY8" fmla="*/ 242544 h 749957"/>
              <a:gd name="connsiteX9" fmla="*/ 0 w 676551"/>
              <a:gd name="connsiteY9" fmla="*/ 73406 h 749957"/>
              <a:gd name="connsiteX10" fmla="*/ 169138 w 676551"/>
              <a:gd name="connsiteY10" fmla="*/ 73406 h 749957"/>
              <a:gd name="connsiteX11" fmla="*/ 338276 w 676551"/>
              <a:gd name="connsiteY11" fmla="*/ 73406 h 749957"/>
              <a:gd name="connsiteX12" fmla="*/ 338276 w 676551"/>
              <a:gd name="connsiteY12" fmla="*/ 73406 h 749957"/>
              <a:gd name="connsiteX13" fmla="*/ 507413 w 676551"/>
              <a:gd name="connsiteY13" fmla="*/ 73406 h 749957"/>
              <a:gd name="connsiteX14" fmla="*/ 676551 w 676551"/>
              <a:gd name="connsiteY14" fmla="*/ 73406 h 749957"/>
              <a:gd name="connsiteX15" fmla="*/ 676551 w 676551"/>
              <a:gd name="connsiteY15" fmla="*/ 242544 h 749957"/>
              <a:gd name="connsiteX16" fmla="*/ 676551 w 676551"/>
              <a:gd name="connsiteY16" fmla="*/ 411682 h 749957"/>
              <a:gd name="connsiteX17" fmla="*/ 676551 w 676551"/>
              <a:gd name="connsiteY17" fmla="*/ 411682 h 749957"/>
              <a:gd name="connsiteX18" fmla="*/ 676551 w 676551"/>
              <a:gd name="connsiteY18" fmla="*/ 580819 h 749957"/>
              <a:gd name="connsiteX19" fmla="*/ 676551 w 676551"/>
              <a:gd name="connsiteY19" fmla="*/ 749957 h 749957"/>
              <a:gd name="connsiteX20" fmla="*/ 507413 w 676551"/>
              <a:gd name="connsiteY20" fmla="*/ 749957 h 749957"/>
              <a:gd name="connsiteX21" fmla="*/ 338275 w 676551"/>
              <a:gd name="connsiteY21" fmla="*/ 749957 h 749957"/>
              <a:gd name="connsiteX22" fmla="*/ 338275 w 676551"/>
              <a:gd name="connsiteY22" fmla="*/ 749957 h 749957"/>
              <a:gd name="connsiteX23" fmla="*/ 169138 w 676551"/>
              <a:gd name="connsiteY23" fmla="*/ 749957 h 749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76551" h="749957">
                <a:moveTo>
                  <a:pt x="3656" y="73113"/>
                </a:moveTo>
                <a:lnTo>
                  <a:pt x="3656" y="0"/>
                </a:lnTo>
                <a:lnTo>
                  <a:pt x="76769" y="0"/>
                </a:lnTo>
                <a:lnTo>
                  <a:pt x="76769" y="73113"/>
                </a:lnTo>
                <a:close/>
                <a:moveTo>
                  <a:pt x="0" y="749957"/>
                </a:moveTo>
                <a:lnTo>
                  <a:pt x="0" y="580819"/>
                </a:lnTo>
                <a:lnTo>
                  <a:pt x="0" y="411681"/>
                </a:lnTo>
                <a:lnTo>
                  <a:pt x="0" y="411681"/>
                </a:lnTo>
                <a:lnTo>
                  <a:pt x="0" y="242544"/>
                </a:lnTo>
                <a:lnTo>
                  <a:pt x="0" y="73406"/>
                </a:lnTo>
                <a:lnTo>
                  <a:pt x="169138" y="73406"/>
                </a:lnTo>
                <a:lnTo>
                  <a:pt x="338276" y="73406"/>
                </a:lnTo>
                <a:lnTo>
                  <a:pt x="338276" y="73406"/>
                </a:lnTo>
                <a:lnTo>
                  <a:pt x="507413" y="73406"/>
                </a:lnTo>
                <a:lnTo>
                  <a:pt x="676551" y="73406"/>
                </a:lnTo>
                <a:lnTo>
                  <a:pt x="676551" y="242544"/>
                </a:lnTo>
                <a:lnTo>
                  <a:pt x="676551" y="411682"/>
                </a:lnTo>
                <a:lnTo>
                  <a:pt x="676551" y="411682"/>
                </a:lnTo>
                <a:lnTo>
                  <a:pt x="676551" y="580819"/>
                </a:lnTo>
                <a:lnTo>
                  <a:pt x="676551" y="749957"/>
                </a:lnTo>
                <a:lnTo>
                  <a:pt x="507413" y="749957"/>
                </a:lnTo>
                <a:lnTo>
                  <a:pt x="338275" y="749957"/>
                </a:lnTo>
                <a:lnTo>
                  <a:pt x="338275" y="749957"/>
                </a:lnTo>
                <a:lnTo>
                  <a:pt x="169138" y="749957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6A9E9C-642D-009C-D1D2-781594026A16}"/>
              </a:ext>
            </a:extLst>
          </p:cNvPr>
          <p:cNvSpPr txBox="1"/>
          <p:nvPr/>
        </p:nvSpPr>
        <p:spPr>
          <a:xfrm>
            <a:off x="1979612" y="1979612"/>
            <a:ext cx="303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3944A7-29F7-43DE-CE31-566C3B9B5CCE}"/>
              </a:ext>
            </a:extLst>
          </p:cNvPr>
          <p:cNvSpPr txBox="1"/>
          <p:nvPr/>
        </p:nvSpPr>
        <p:spPr>
          <a:xfrm rot="3097923">
            <a:off x="2468460" y="1407576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9cm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9D76FF-F32D-A288-515E-235BC36213DF}"/>
              </a:ext>
            </a:extLst>
          </p:cNvPr>
          <p:cNvSpPr txBox="1"/>
          <p:nvPr/>
        </p:nvSpPr>
        <p:spPr>
          <a:xfrm rot="19323463">
            <a:off x="1441600" y="1353149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12cm</a:t>
            </a:r>
          </a:p>
        </p:txBody>
      </p:sp>
    </p:spTree>
    <p:extLst>
      <p:ext uri="{BB962C8B-B14F-4D97-AF65-F5344CB8AC3E}">
        <p14:creationId xmlns:p14="http://schemas.microsoft.com/office/powerpoint/2010/main" val="3659170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90DA67FF-6E70-D0FF-0517-766D779B43D4}"/>
              </a:ext>
            </a:extLst>
          </p:cNvPr>
          <p:cNvSpPr/>
          <p:nvPr/>
        </p:nvSpPr>
        <p:spPr>
          <a:xfrm rot="5400000" flipH="1">
            <a:off x="1642917" y="1195527"/>
            <a:ext cx="824108" cy="1098064"/>
          </a:xfrm>
          <a:prstGeom prst="rtTriangle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03E0D89-2187-7A58-41AA-A6988F54E42A}"/>
              </a:ext>
            </a:extLst>
          </p:cNvPr>
          <p:cNvGrpSpPr/>
          <p:nvPr/>
        </p:nvGrpSpPr>
        <p:grpSpPr>
          <a:xfrm rot="13027069">
            <a:off x="903611" y="346793"/>
            <a:ext cx="2276555" cy="2713541"/>
            <a:chOff x="719258" y="367934"/>
            <a:chExt cx="2848489" cy="3395258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6BCFA12-D42C-6068-522D-D1993ACBA7FC}"/>
                </a:ext>
              </a:extLst>
            </p:cNvPr>
            <p:cNvSpPr/>
            <p:nvPr/>
          </p:nvSpPr>
          <p:spPr>
            <a:xfrm rot="8556445">
              <a:off x="2533359" y="786926"/>
              <a:ext cx="1034388" cy="1034388"/>
            </a:xfrm>
            <a:custGeom>
              <a:avLst/>
              <a:gdLst>
                <a:gd name="connsiteX0" fmla="*/ 0 w 507414"/>
                <a:gd name="connsiteY0" fmla="*/ 507414 h 507414"/>
                <a:gd name="connsiteX1" fmla="*/ 0 w 507414"/>
                <a:gd name="connsiteY1" fmla="*/ 338276 h 507414"/>
                <a:gd name="connsiteX2" fmla="*/ 0 w 507414"/>
                <a:gd name="connsiteY2" fmla="*/ 169138 h 507414"/>
                <a:gd name="connsiteX3" fmla="*/ 0 w 507414"/>
                <a:gd name="connsiteY3" fmla="*/ 0 h 507414"/>
                <a:gd name="connsiteX4" fmla="*/ 169138 w 507414"/>
                <a:gd name="connsiteY4" fmla="*/ 0 h 507414"/>
                <a:gd name="connsiteX5" fmla="*/ 338276 w 507414"/>
                <a:gd name="connsiteY5" fmla="*/ 0 h 507414"/>
                <a:gd name="connsiteX6" fmla="*/ 507414 w 507414"/>
                <a:gd name="connsiteY6" fmla="*/ 0 h 507414"/>
                <a:gd name="connsiteX7" fmla="*/ 507414 w 507414"/>
                <a:gd name="connsiteY7" fmla="*/ 169138 h 507414"/>
                <a:gd name="connsiteX8" fmla="*/ 507414 w 507414"/>
                <a:gd name="connsiteY8" fmla="*/ 338276 h 507414"/>
                <a:gd name="connsiteX9" fmla="*/ 507414 w 507414"/>
                <a:gd name="connsiteY9" fmla="*/ 507414 h 507414"/>
                <a:gd name="connsiteX10" fmla="*/ 338276 w 507414"/>
                <a:gd name="connsiteY10" fmla="*/ 507414 h 507414"/>
                <a:gd name="connsiteX11" fmla="*/ 169138 w 507414"/>
                <a:gd name="connsiteY11" fmla="*/ 507414 h 507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07414" h="507414">
                  <a:moveTo>
                    <a:pt x="0" y="507414"/>
                  </a:moveTo>
                  <a:lnTo>
                    <a:pt x="0" y="338276"/>
                  </a:lnTo>
                  <a:lnTo>
                    <a:pt x="0" y="169138"/>
                  </a:lnTo>
                  <a:lnTo>
                    <a:pt x="0" y="0"/>
                  </a:lnTo>
                  <a:lnTo>
                    <a:pt x="169138" y="0"/>
                  </a:lnTo>
                  <a:lnTo>
                    <a:pt x="338276" y="0"/>
                  </a:lnTo>
                  <a:lnTo>
                    <a:pt x="507414" y="0"/>
                  </a:lnTo>
                  <a:lnTo>
                    <a:pt x="507414" y="169138"/>
                  </a:lnTo>
                  <a:lnTo>
                    <a:pt x="507414" y="338276"/>
                  </a:lnTo>
                  <a:lnTo>
                    <a:pt x="507414" y="507414"/>
                  </a:lnTo>
                  <a:lnTo>
                    <a:pt x="338276" y="507414"/>
                  </a:lnTo>
                  <a:lnTo>
                    <a:pt x="169138" y="507414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64BB748A-8991-1922-618F-4A3CD093E6F9}"/>
                </a:ext>
              </a:extLst>
            </p:cNvPr>
            <p:cNvSpPr/>
            <p:nvPr/>
          </p:nvSpPr>
          <p:spPr>
            <a:xfrm rot="5380751">
              <a:off x="1237373" y="2039210"/>
              <a:ext cx="1723982" cy="17239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29054CAF-08B6-0F8E-E2D8-7F225917E948}"/>
                </a:ext>
              </a:extLst>
            </p:cNvPr>
            <p:cNvSpPr/>
            <p:nvPr/>
          </p:nvSpPr>
          <p:spPr>
            <a:xfrm rot="8556445">
              <a:off x="719258" y="367934"/>
              <a:ext cx="1379182" cy="1528824"/>
            </a:xfrm>
            <a:custGeom>
              <a:avLst/>
              <a:gdLst>
                <a:gd name="connsiteX0" fmla="*/ 3656 w 676551"/>
                <a:gd name="connsiteY0" fmla="*/ 73113 h 749957"/>
                <a:gd name="connsiteX1" fmla="*/ 3656 w 676551"/>
                <a:gd name="connsiteY1" fmla="*/ 0 h 749957"/>
                <a:gd name="connsiteX2" fmla="*/ 76769 w 676551"/>
                <a:gd name="connsiteY2" fmla="*/ 0 h 749957"/>
                <a:gd name="connsiteX3" fmla="*/ 76769 w 676551"/>
                <a:gd name="connsiteY3" fmla="*/ 73113 h 749957"/>
                <a:gd name="connsiteX4" fmla="*/ 0 w 676551"/>
                <a:gd name="connsiteY4" fmla="*/ 749957 h 749957"/>
                <a:gd name="connsiteX5" fmla="*/ 0 w 676551"/>
                <a:gd name="connsiteY5" fmla="*/ 580819 h 749957"/>
                <a:gd name="connsiteX6" fmla="*/ 0 w 676551"/>
                <a:gd name="connsiteY6" fmla="*/ 411681 h 749957"/>
                <a:gd name="connsiteX7" fmla="*/ 0 w 676551"/>
                <a:gd name="connsiteY7" fmla="*/ 411681 h 749957"/>
                <a:gd name="connsiteX8" fmla="*/ 0 w 676551"/>
                <a:gd name="connsiteY8" fmla="*/ 242544 h 749957"/>
                <a:gd name="connsiteX9" fmla="*/ 0 w 676551"/>
                <a:gd name="connsiteY9" fmla="*/ 73406 h 749957"/>
                <a:gd name="connsiteX10" fmla="*/ 169138 w 676551"/>
                <a:gd name="connsiteY10" fmla="*/ 73406 h 749957"/>
                <a:gd name="connsiteX11" fmla="*/ 338276 w 676551"/>
                <a:gd name="connsiteY11" fmla="*/ 73406 h 749957"/>
                <a:gd name="connsiteX12" fmla="*/ 338276 w 676551"/>
                <a:gd name="connsiteY12" fmla="*/ 73406 h 749957"/>
                <a:gd name="connsiteX13" fmla="*/ 507413 w 676551"/>
                <a:gd name="connsiteY13" fmla="*/ 73406 h 749957"/>
                <a:gd name="connsiteX14" fmla="*/ 676551 w 676551"/>
                <a:gd name="connsiteY14" fmla="*/ 73406 h 749957"/>
                <a:gd name="connsiteX15" fmla="*/ 676551 w 676551"/>
                <a:gd name="connsiteY15" fmla="*/ 242544 h 749957"/>
                <a:gd name="connsiteX16" fmla="*/ 676551 w 676551"/>
                <a:gd name="connsiteY16" fmla="*/ 411682 h 749957"/>
                <a:gd name="connsiteX17" fmla="*/ 676551 w 676551"/>
                <a:gd name="connsiteY17" fmla="*/ 411682 h 749957"/>
                <a:gd name="connsiteX18" fmla="*/ 676551 w 676551"/>
                <a:gd name="connsiteY18" fmla="*/ 580819 h 749957"/>
                <a:gd name="connsiteX19" fmla="*/ 676551 w 676551"/>
                <a:gd name="connsiteY19" fmla="*/ 749957 h 749957"/>
                <a:gd name="connsiteX20" fmla="*/ 507413 w 676551"/>
                <a:gd name="connsiteY20" fmla="*/ 749957 h 749957"/>
                <a:gd name="connsiteX21" fmla="*/ 338275 w 676551"/>
                <a:gd name="connsiteY21" fmla="*/ 749957 h 749957"/>
                <a:gd name="connsiteX22" fmla="*/ 338275 w 676551"/>
                <a:gd name="connsiteY22" fmla="*/ 749957 h 749957"/>
                <a:gd name="connsiteX23" fmla="*/ 169138 w 676551"/>
                <a:gd name="connsiteY23" fmla="*/ 749957 h 749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76551" h="749957">
                  <a:moveTo>
                    <a:pt x="3656" y="73113"/>
                  </a:moveTo>
                  <a:lnTo>
                    <a:pt x="3656" y="0"/>
                  </a:lnTo>
                  <a:lnTo>
                    <a:pt x="76769" y="0"/>
                  </a:lnTo>
                  <a:lnTo>
                    <a:pt x="76769" y="73113"/>
                  </a:lnTo>
                  <a:close/>
                  <a:moveTo>
                    <a:pt x="0" y="749957"/>
                  </a:moveTo>
                  <a:lnTo>
                    <a:pt x="0" y="580819"/>
                  </a:lnTo>
                  <a:lnTo>
                    <a:pt x="0" y="411681"/>
                  </a:lnTo>
                  <a:lnTo>
                    <a:pt x="0" y="411681"/>
                  </a:lnTo>
                  <a:lnTo>
                    <a:pt x="0" y="242544"/>
                  </a:lnTo>
                  <a:lnTo>
                    <a:pt x="0" y="73406"/>
                  </a:lnTo>
                  <a:lnTo>
                    <a:pt x="169138" y="73406"/>
                  </a:lnTo>
                  <a:lnTo>
                    <a:pt x="338276" y="73406"/>
                  </a:lnTo>
                  <a:lnTo>
                    <a:pt x="338276" y="73406"/>
                  </a:lnTo>
                  <a:lnTo>
                    <a:pt x="507413" y="73406"/>
                  </a:lnTo>
                  <a:lnTo>
                    <a:pt x="676551" y="73406"/>
                  </a:lnTo>
                  <a:lnTo>
                    <a:pt x="676551" y="242544"/>
                  </a:lnTo>
                  <a:lnTo>
                    <a:pt x="676551" y="411682"/>
                  </a:lnTo>
                  <a:lnTo>
                    <a:pt x="676551" y="411682"/>
                  </a:lnTo>
                  <a:lnTo>
                    <a:pt x="676551" y="580819"/>
                  </a:lnTo>
                  <a:lnTo>
                    <a:pt x="676551" y="749957"/>
                  </a:lnTo>
                  <a:lnTo>
                    <a:pt x="507413" y="749957"/>
                  </a:lnTo>
                  <a:lnTo>
                    <a:pt x="338275" y="749957"/>
                  </a:lnTo>
                  <a:lnTo>
                    <a:pt x="338275" y="749957"/>
                  </a:lnTo>
                  <a:lnTo>
                    <a:pt x="169138" y="749957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44EDE12-BC98-0336-78F2-E42CD240EB60}"/>
              </a:ext>
            </a:extLst>
          </p:cNvPr>
          <p:cNvSpPr txBox="1"/>
          <p:nvPr/>
        </p:nvSpPr>
        <p:spPr>
          <a:xfrm>
            <a:off x="1760944" y="2114329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 cm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CA9A66-798D-6D3B-E348-AE47B843A21D}"/>
              </a:ext>
            </a:extLst>
          </p:cNvPr>
          <p:cNvSpPr txBox="1"/>
          <p:nvPr/>
        </p:nvSpPr>
        <p:spPr>
          <a:xfrm rot="2299836">
            <a:off x="1821115" y="1506110"/>
            <a:ext cx="62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10 cm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1EABC4-22BB-2AB4-4120-7332D4E47296}"/>
              </a:ext>
            </a:extLst>
          </p:cNvPr>
          <p:cNvSpPr txBox="1"/>
          <p:nvPr/>
        </p:nvSpPr>
        <p:spPr>
          <a:xfrm rot="16200000">
            <a:off x="1239937" y="1611587"/>
            <a:ext cx="303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09130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5BB3730F-55CE-2135-EAB8-D3DB7E6D2FB9}"/>
              </a:ext>
            </a:extLst>
          </p:cNvPr>
          <p:cNvSpPr/>
          <p:nvPr/>
        </p:nvSpPr>
        <p:spPr>
          <a:xfrm rot="2902004">
            <a:off x="1736200" y="-99789"/>
            <a:ext cx="1263246" cy="4244380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D82F36-3FB0-3FCE-24C3-5073BE8E532D}"/>
              </a:ext>
            </a:extLst>
          </p:cNvPr>
          <p:cNvSpPr/>
          <p:nvPr/>
        </p:nvSpPr>
        <p:spPr>
          <a:xfrm rot="19112302">
            <a:off x="395760" y="2885911"/>
            <a:ext cx="163852" cy="1638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FCCF72-BB1D-1623-D84D-9AA8730128B1}"/>
              </a:ext>
            </a:extLst>
          </p:cNvPr>
          <p:cNvSpPr txBox="1"/>
          <p:nvPr/>
        </p:nvSpPr>
        <p:spPr>
          <a:xfrm rot="2881932">
            <a:off x="387991" y="3340042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9 cm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38DE9A-DE25-1B64-B72C-FD6C9801F0EC}"/>
              </a:ext>
            </a:extLst>
          </p:cNvPr>
          <p:cNvSpPr txBox="1"/>
          <p:nvPr/>
        </p:nvSpPr>
        <p:spPr>
          <a:xfrm rot="19112174">
            <a:off x="1330605" y="1503321"/>
            <a:ext cx="62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40 cm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18EAC7-4016-5647-6763-E6B5655A62B1}"/>
              </a:ext>
            </a:extLst>
          </p:cNvPr>
          <p:cNvSpPr txBox="1"/>
          <p:nvPr/>
        </p:nvSpPr>
        <p:spPr>
          <a:xfrm rot="18079694">
            <a:off x="2187325" y="2137041"/>
            <a:ext cx="360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982307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5BB3730F-55CE-2135-EAB8-D3DB7E6D2FB9}"/>
              </a:ext>
            </a:extLst>
          </p:cNvPr>
          <p:cNvSpPr/>
          <p:nvPr/>
        </p:nvSpPr>
        <p:spPr>
          <a:xfrm rot="5586752">
            <a:off x="357726" y="849808"/>
            <a:ext cx="3419792" cy="2428395"/>
          </a:xfrm>
          <a:prstGeom prst="rtTriangle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D82F36-3FB0-3FCE-24C3-5073BE8E532D}"/>
              </a:ext>
            </a:extLst>
          </p:cNvPr>
          <p:cNvSpPr/>
          <p:nvPr/>
        </p:nvSpPr>
        <p:spPr>
          <a:xfrm rot="16425564">
            <a:off x="944242" y="295899"/>
            <a:ext cx="163852" cy="1638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FCCF72-BB1D-1623-D84D-9AA8730128B1}"/>
              </a:ext>
            </a:extLst>
          </p:cNvPr>
          <p:cNvSpPr txBox="1"/>
          <p:nvPr/>
        </p:nvSpPr>
        <p:spPr>
          <a:xfrm rot="168906">
            <a:off x="1807732" y="70728"/>
            <a:ext cx="62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12 cm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38DE9A-DE25-1B64-B72C-FD6C9801F0EC}"/>
              </a:ext>
            </a:extLst>
          </p:cNvPr>
          <p:cNvSpPr txBox="1"/>
          <p:nvPr/>
        </p:nvSpPr>
        <p:spPr>
          <a:xfrm rot="18511603">
            <a:off x="1847718" y="2031875"/>
            <a:ext cx="62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20 cm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18EAC7-4016-5647-6763-E6B5655A62B1}"/>
              </a:ext>
            </a:extLst>
          </p:cNvPr>
          <p:cNvSpPr txBox="1"/>
          <p:nvPr/>
        </p:nvSpPr>
        <p:spPr>
          <a:xfrm rot="16401857">
            <a:off x="557579" y="1584819"/>
            <a:ext cx="34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?</a:t>
            </a:r>
            <a:r>
              <a:rPr lang="en-GB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4739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65</TotalTime>
  <Words>83</Words>
  <Application>Microsoft Office PowerPoint</Application>
  <PresentationFormat>Custom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Tranter</dc:creator>
  <cp:lastModifiedBy>John Tranter</cp:lastModifiedBy>
  <cp:revision>5</cp:revision>
  <dcterms:created xsi:type="dcterms:W3CDTF">2023-02-09T07:23:51Z</dcterms:created>
  <dcterms:modified xsi:type="dcterms:W3CDTF">2023-02-09T08:29:25Z</dcterms:modified>
</cp:coreProperties>
</file>