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8B323"/>
    <a:srgbClr val="F9F7F0"/>
    <a:srgbClr val="93609E"/>
    <a:srgbClr val="705693"/>
    <a:srgbClr val="A096C4"/>
    <a:srgbClr val="44146B"/>
    <a:srgbClr val="E0543A"/>
    <a:srgbClr val="FCEDE5"/>
    <a:srgbClr val="B5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989" y="1085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0" y="0"/>
            <a:ext cx="80170" cy="10795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-23361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Four lines of symmetry</a:t>
            </a:r>
          </a:p>
          <a:p>
            <a:pPr algn="ctr"/>
            <a:r>
              <a:rPr lang="en-GB" sz="11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</a:t>
            </a:r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nd rotational symmetry order 4</a:t>
            </a:r>
            <a:endParaRPr lang="en-GB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9710"/>
            <a:ext cx="1079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Rotational symmetry of order 6</a:t>
            </a:r>
          </a:p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only</a:t>
            </a:r>
            <a:endParaRPr lang="en-GB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3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240" y="-5457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Two lines of symmetry </a:t>
            </a:r>
            <a:r>
              <a:rPr lang="en-US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and </a:t>
            </a:r>
            <a:r>
              <a:rPr lang="en-US" sz="11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rotational symmetry order 2</a:t>
            </a:r>
            <a:endParaRPr lang="en-GB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419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9710"/>
            <a:ext cx="1079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Horizontal line of symmetry only</a:t>
            </a:r>
            <a:endParaRPr lang="en-GB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0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1718"/>
            <a:ext cx="1079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Vertical line of symmetry only</a:t>
            </a:r>
            <a:endParaRPr lang="en-GB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17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95734"/>
            <a:ext cx="1079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No symmetry</a:t>
            </a:r>
            <a:endParaRPr lang="en-GB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704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9710"/>
            <a:ext cx="1079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Rotational symmetry of order 2</a:t>
            </a:r>
          </a:p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only</a:t>
            </a:r>
            <a:endParaRPr lang="en-GB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708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9710"/>
            <a:ext cx="1079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Rotational symmetry of order 3</a:t>
            </a:r>
          </a:p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only</a:t>
            </a:r>
            <a:endParaRPr lang="en-GB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046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9710"/>
            <a:ext cx="1079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Rotational symmetry of order 4</a:t>
            </a:r>
          </a:p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only</a:t>
            </a:r>
            <a:endParaRPr lang="en-GB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465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9710"/>
            <a:ext cx="1079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Rotational symmetry of order 5</a:t>
            </a:r>
          </a:p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only</a:t>
            </a:r>
            <a:endParaRPr lang="en-GB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58589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186</TotalTime>
  <Words>60</Words>
  <Application>Microsoft Office PowerPoint</Application>
  <PresentationFormat>Custom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41</cp:revision>
  <dcterms:created xsi:type="dcterms:W3CDTF">2011-08-20T05:56:26Z</dcterms:created>
  <dcterms:modified xsi:type="dcterms:W3CDTF">2020-12-17T08:12:17Z</dcterms:modified>
</cp:coreProperties>
</file>