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609E"/>
    <a:srgbClr val="705693"/>
    <a:srgbClr val="A096C4"/>
    <a:srgbClr val="44146B"/>
    <a:srgbClr val="E0543A"/>
    <a:srgbClr val="FCEDE5"/>
    <a:srgbClr val="B5B200"/>
    <a:srgbClr val="D4D273"/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399" d="100"/>
          <a:sy n="399" d="100"/>
        </p:scale>
        <p:origin x="2352" y="288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549"/>
            <a:ext cx="1079500" cy="61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322" y="65138"/>
            <a:ext cx="1187822" cy="9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88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168"/>
            <a:ext cx="1079500" cy="7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 flipH="1">
            <a:off x="323726" y="99495"/>
            <a:ext cx="626287" cy="7823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97119" y="99495"/>
            <a:ext cx="539750" cy="79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9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8"/>
          <a:stretch/>
        </p:blipFill>
        <p:spPr>
          <a:xfrm>
            <a:off x="107702" y="35694"/>
            <a:ext cx="971798" cy="95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5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130" y="64344"/>
            <a:ext cx="1284828" cy="86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96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28650" y="725790"/>
            <a:ext cx="948034" cy="158924"/>
          </a:xfrm>
          <a:custGeom>
            <a:avLst/>
            <a:gdLst>
              <a:gd name="connsiteX0" fmla="*/ 845163 w 948034"/>
              <a:gd name="connsiteY0" fmla="*/ 45362 h 158924"/>
              <a:gd name="connsiteX1" fmla="*/ 845163 w 948034"/>
              <a:gd name="connsiteY1" fmla="*/ 45362 h 158924"/>
              <a:gd name="connsiteX2" fmla="*/ 823676 w 948034"/>
              <a:gd name="connsiteY2" fmla="*/ 33425 h 158924"/>
              <a:gd name="connsiteX3" fmla="*/ 809351 w 948034"/>
              <a:gd name="connsiteY3" fmla="*/ 31037 h 158924"/>
              <a:gd name="connsiteX4" fmla="*/ 775927 w 948034"/>
              <a:gd name="connsiteY4" fmla="*/ 14325 h 158924"/>
              <a:gd name="connsiteX5" fmla="*/ 761602 w 948034"/>
              <a:gd name="connsiteY5" fmla="*/ 11937 h 158924"/>
              <a:gd name="connsiteX6" fmla="*/ 749664 w 948034"/>
              <a:gd name="connsiteY6" fmla="*/ 9550 h 158924"/>
              <a:gd name="connsiteX7" fmla="*/ 737727 w 948034"/>
              <a:gd name="connsiteY7" fmla="*/ 4775 h 158924"/>
              <a:gd name="connsiteX8" fmla="*/ 718627 w 948034"/>
              <a:gd name="connsiteY8" fmla="*/ 2388 h 158924"/>
              <a:gd name="connsiteX9" fmla="*/ 706690 w 948034"/>
              <a:gd name="connsiteY9" fmla="*/ 0 h 158924"/>
              <a:gd name="connsiteX10" fmla="*/ 654166 w 948034"/>
              <a:gd name="connsiteY10" fmla="*/ 2388 h 158924"/>
              <a:gd name="connsiteX11" fmla="*/ 639841 w 948034"/>
              <a:gd name="connsiteY11" fmla="*/ 7162 h 158924"/>
              <a:gd name="connsiteX12" fmla="*/ 620741 w 948034"/>
              <a:gd name="connsiteY12" fmla="*/ 16712 h 158924"/>
              <a:gd name="connsiteX13" fmla="*/ 613579 w 948034"/>
              <a:gd name="connsiteY13" fmla="*/ 21487 h 158924"/>
              <a:gd name="connsiteX14" fmla="*/ 599254 w 948034"/>
              <a:gd name="connsiteY14" fmla="*/ 23875 h 158924"/>
              <a:gd name="connsiteX15" fmla="*/ 570604 w 948034"/>
              <a:gd name="connsiteY15" fmla="*/ 35812 h 158924"/>
              <a:gd name="connsiteX16" fmla="*/ 556280 w 948034"/>
              <a:gd name="connsiteY16" fmla="*/ 45362 h 158924"/>
              <a:gd name="connsiteX17" fmla="*/ 546730 w 948034"/>
              <a:gd name="connsiteY17" fmla="*/ 47749 h 158924"/>
              <a:gd name="connsiteX18" fmla="*/ 525242 w 948034"/>
              <a:gd name="connsiteY18" fmla="*/ 54912 h 158924"/>
              <a:gd name="connsiteX19" fmla="*/ 501368 w 948034"/>
              <a:gd name="connsiteY19" fmla="*/ 52524 h 158924"/>
              <a:gd name="connsiteX20" fmla="*/ 487043 w 948034"/>
              <a:gd name="connsiteY20" fmla="*/ 45362 h 158924"/>
              <a:gd name="connsiteX21" fmla="*/ 470331 w 948034"/>
              <a:gd name="connsiteY21" fmla="*/ 40587 h 158924"/>
              <a:gd name="connsiteX22" fmla="*/ 448843 w 948034"/>
              <a:gd name="connsiteY22" fmla="*/ 35812 h 158924"/>
              <a:gd name="connsiteX23" fmla="*/ 436906 w 948034"/>
              <a:gd name="connsiteY23" fmla="*/ 33425 h 158924"/>
              <a:gd name="connsiteX24" fmla="*/ 348570 w 948034"/>
              <a:gd name="connsiteY24" fmla="*/ 31037 h 158924"/>
              <a:gd name="connsiteX25" fmla="*/ 324695 w 948034"/>
              <a:gd name="connsiteY25" fmla="*/ 28650 h 158924"/>
              <a:gd name="connsiteX26" fmla="*/ 317533 w 948034"/>
              <a:gd name="connsiteY26" fmla="*/ 26262 h 158924"/>
              <a:gd name="connsiteX27" fmla="*/ 305595 w 948034"/>
              <a:gd name="connsiteY27" fmla="*/ 23875 h 158924"/>
              <a:gd name="connsiteX28" fmla="*/ 274558 w 948034"/>
              <a:gd name="connsiteY28" fmla="*/ 21487 h 158924"/>
              <a:gd name="connsiteX29" fmla="*/ 169510 w 948034"/>
              <a:gd name="connsiteY29" fmla="*/ 23875 h 158924"/>
              <a:gd name="connsiteX30" fmla="*/ 157572 w 948034"/>
              <a:gd name="connsiteY30" fmla="*/ 28650 h 158924"/>
              <a:gd name="connsiteX31" fmla="*/ 145635 w 948034"/>
              <a:gd name="connsiteY31" fmla="*/ 31037 h 158924"/>
              <a:gd name="connsiteX32" fmla="*/ 112211 w 948034"/>
              <a:gd name="connsiteY32" fmla="*/ 59687 h 158924"/>
              <a:gd name="connsiteX33" fmla="*/ 105048 w 948034"/>
              <a:gd name="connsiteY33" fmla="*/ 71624 h 158924"/>
              <a:gd name="connsiteX34" fmla="*/ 33424 w 948034"/>
              <a:gd name="connsiteY34" fmla="*/ 78787 h 158924"/>
              <a:gd name="connsiteX35" fmla="*/ 2387 w 948034"/>
              <a:gd name="connsiteY35" fmla="*/ 81174 h 158924"/>
              <a:gd name="connsiteX36" fmla="*/ 0 w 948034"/>
              <a:gd name="connsiteY36" fmla="*/ 88336 h 158924"/>
              <a:gd name="connsiteX37" fmla="*/ 2387 w 948034"/>
              <a:gd name="connsiteY37" fmla="*/ 114599 h 158924"/>
              <a:gd name="connsiteX38" fmla="*/ 19099 w 948034"/>
              <a:gd name="connsiteY38" fmla="*/ 128923 h 158924"/>
              <a:gd name="connsiteX39" fmla="*/ 26262 w 948034"/>
              <a:gd name="connsiteY39" fmla="*/ 143248 h 158924"/>
              <a:gd name="connsiteX40" fmla="*/ 33424 w 948034"/>
              <a:gd name="connsiteY40" fmla="*/ 148023 h 158924"/>
              <a:gd name="connsiteX41" fmla="*/ 42974 w 948034"/>
              <a:gd name="connsiteY41" fmla="*/ 155185 h 158924"/>
              <a:gd name="connsiteX42" fmla="*/ 52524 w 948034"/>
              <a:gd name="connsiteY42" fmla="*/ 157573 h 158924"/>
              <a:gd name="connsiteX43" fmla="*/ 88336 w 948034"/>
              <a:gd name="connsiteY43" fmla="*/ 152798 h 158924"/>
              <a:gd name="connsiteX44" fmla="*/ 107436 w 948034"/>
              <a:gd name="connsiteY44" fmla="*/ 148023 h 158924"/>
              <a:gd name="connsiteX45" fmla="*/ 119373 w 948034"/>
              <a:gd name="connsiteY45" fmla="*/ 140861 h 158924"/>
              <a:gd name="connsiteX46" fmla="*/ 128923 w 948034"/>
              <a:gd name="connsiteY46" fmla="*/ 138473 h 158924"/>
              <a:gd name="connsiteX47" fmla="*/ 162347 w 948034"/>
              <a:gd name="connsiteY47" fmla="*/ 128923 h 158924"/>
              <a:gd name="connsiteX48" fmla="*/ 236359 w 948034"/>
              <a:gd name="connsiteY48" fmla="*/ 133698 h 158924"/>
              <a:gd name="connsiteX49" fmla="*/ 265008 w 948034"/>
              <a:gd name="connsiteY49" fmla="*/ 136086 h 158924"/>
              <a:gd name="connsiteX50" fmla="*/ 274558 w 948034"/>
              <a:gd name="connsiteY50" fmla="*/ 140861 h 158924"/>
              <a:gd name="connsiteX51" fmla="*/ 291271 w 948034"/>
              <a:gd name="connsiteY51" fmla="*/ 143248 h 158924"/>
              <a:gd name="connsiteX52" fmla="*/ 303208 w 948034"/>
              <a:gd name="connsiteY52" fmla="*/ 145636 h 158924"/>
              <a:gd name="connsiteX53" fmla="*/ 312758 w 948034"/>
              <a:gd name="connsiteY53" fmla="*/ 148023 h 158924"/>
              <a:gd name="connsiteX54" fmla="*/ 336633 w 948034"/>
              <a:gd name="connsiteY54" fmla="*/ 150411 h 158924"/>
              <a:gd name="connsiteX55" fmla="*/ 353345 w 948034"/>
              <a:gd name="connsiteY55" fmla="*/ 152798 h 158924"/>
              <a:gd name="connsiteX56" fmla="*/ 370057 w 948034"/>
              <a:gd name="connsiteY56" fmla="*/ 157573 h 158924"/>
              <a:gd name="connsiteX57" fmla="*/ 436906 w 948034"/>
              <a:gd name="connsiteY57" fmla="*/ 152798 h 158924"/>
              <a:gd name="connsiteX58" fmla="*/ 456006 w 948034"/>
              <a:gd name="connsiteY58" fmla="*/ 100274 h 158924"/>
              <a:gd name="connsiteX59" fmla="*/ 475106 w 948034"/>
              <a:gd name="connsiteY59" fmla="*/ 97886 h 158924"/>
              <a:gd name="connsiteX60" fmla="*/ 491818 w 948034"/>
              <a:gd name="connsiteY60" fmla="*/ 95499 h 158924"/>
              <a:gd name="connsiteX61" fmla="*/ 530017 w 948034"/>
              <a:gd name="connsiteY61" fmla="*/ 85949 h 158924"/>
              <a:gd name="connsiteX62" fmla="*/ 561054 w 948034"/>
              <a:gd name="connsiteY62" fmla="*/ 78787 h 158924"/>
              <a:gd name="connsiteX63" fmla="*/ 582542 w 948034"/>
              <a:gd name="connsiteY63" fmla="*/ 76399 h 158924"/>
              <a:gd name="connsiteX64" fmla="*/ 694753 w 948034"/>
              <a:gd name="connsiteY64" fmla="*/ 78787 h 158924"/>
              <a:gd name="connsiteX65" fmla="*/ 704302 w 948034"/>
              <a:gd name="connsiteY65" fmla="*/ 85949 h 158924"/>
              <a:gd name="connsiteX66" fmla="*/ 725790 w 948034"/>
              <a:gd name="connsiteY66" fmla="*/ 93111 h 158924"/>
              <a:gd name="connsiteX67" fmla="*/ 735340 w 948034"/>
              <a:gd name="connsiteY67" fmla="*/ 95499 h 158924"/>
              <a:gd name="connsiteX68" fmla="*/ 857100 w 948034"/>
              <a:gd name="connsiteY68" fmla="*/ 100274 h 158924"/>
              <a:gd name="connsiteX69" fmla="*/ 928724 w 948034"/>
              <a:gd name="connsiteY69" fmla="*/ 100274 h 158924"/>
              <a:gd name="connsiteX70" fmla="*/ 935887 w 948034"/>
              <a:gd name="connsiteY70" fmla="*/ 97886 h 158924"/>
              <a:gd name="connsiteX71" fmla="*/ 943049 w 948034"/>
              <a:gd name="connsiteY71" fmla="*/ 93111 h 158924"/>
              <a:gd name="connsiteX72" fmla="*/ 947824 w 948034"/>
              <a:gd name="connsiteY72" fmla="*/ 78787 h 158924"/>
              <a:gd name="connsiteX73" fmla="*/ 945437 w 948034"/>
              <a:gd name="connsiteY73" fmla="*/ 69237 h 158924"/>
              <a:gd name="connsiteX74" fmla="*/ 931112 w 948034"/>
              <a:gd name="connsiteY74" fmla="*/ 59687 h 158924"/>
              <a:gd name="connsiteX75" fmla="*/ 921562 w 948034"/>
              <a:gd name="connsiteY75" fmla="*/ 54912 h 158924"/>
              <a:gd name="connsiteX76" fmla="*/ 866650 w 948034"/>
              <a:gd name="connsiteY76" fmla="*/ 47749 h 158924"/>
              <a:gd name="connsiteX77" fmla="*/ 852325 w 948034"/>
              <a:gd name="connsiteY77" fmla="*/ 42974 h 158924"/>
              <a:gd name="connsiteX78" fmla="*/ 845163 w 948034"/>
              <a:gd name="connsiteY78" fmla="*/ 40587 h 158924"/>
              <a:gd name="connsiteX79" fmla="*/ 845163 w 948034"/>
              <a:gd name="connsiteY79" fmla="*/ 45362 h 158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948034" h="158924">
                <a:moveTo>
                  <a:pt x="845163" y="45362"/>
                </a:moveTo>
                <a:lnTo>
                  <a:pt x="845163" y="45362"/>
                </a:lnTo>
                <a:cubicBezTo>
                  <a:pt x="838001" y="41383"/>
                  <a:pt x="831283" y="36468"/>
                  <a:pt x="823676" y="33425"/>
                </a:cubicBezTo>
                <a:cubicBezTo>
                  <a:pt x="819181" y="31627"/>
                  <a:pt x="813869" y="32775"/>
                  <a:pt x="809351" y="31037"/>
                </a:cubicBezTo>
                <a:cubicBezTo>
                  <a:pt x="771622" y="16525"/>
                  <a:pt x="813419" y="25861"/>
                  <a:pt x="775927" y="14325"/>
                </a:cubicBezTo>
                <a:cubicBezTo>
                  <a:pt x="771300" y="12901"/>
                  <a:pt x="766365" y="12803"/>
                  <a:pt x="761602" y="11937"/>
                </a:cubicBezTo>
                <a:cubicBezTo>
                  <a:pt x="757609" y="11211"/>
                  <a:pt x="753643" y="10346"/>
                  <a:pt x="749664" y="9550"/>
                </a:cubicBezTo>
                <a:cubicBezTo>
                  <a:pt x="745685" y="7958"/>
                  <a:pt x="741903" y="5739"/>
                  <a:pt x="737727" y="4775"/>
                </a:cubicBezTo>
                <a:cubicBezTo>
                  <a:pt x="731475" y="3332"/>
                  <a:pt x="724969" y="3364"/>
                  <a:pt x="718627" y="2388"/>
                </a:cubicBezTo>
                <a:cubicBezTo>
                  <a:pt x="714616" y="1771"/>
                  <a:pt x="710669" y="796"/>
                  <a:pt x="706690" y="0"/>
                </a:cubicBezTo>
                <a:cubicBezTo>
                  <a:pt x="689182" y="796"/>
                  <a:pt x="671592" y="521"/>
                  <a:pt x="654166" y="2388"/>
                </a:cubicBezTo>
                <a:cubicBezTo>
                  <a:pt x="649161" y="2924"/>
                  <a:pt x="639841" y="7162"/>
                  <a:pt x="639841" y="7162"/>
                </a:cubicBezTo>
                <a:cubicBezTo>
                  <a:pt x="623243" y="18227"/>
                  <a:pt x="644108" y="5028"/>
                  <a:pt x="620741" y="16712"/>
                </a:cubicBezTo>
                <a:cubicBezTo>
                  <a:pt x="618175" y="17995"/>
                  <a:pt x="616301" y="20580"/>
                  <a:pt x="613579" y="21487"/>
                </a:cubicBezTo>
                <a:cubicBezTo>
                  <a:pt x="608987" y="23018"/>
                  <a:pt x="604029" y="23079"/>
                  <a:pt x="599254" y="23875"/>
                </a:cubicBezTo>
                <a:cubicBezTo>
                  <a:pt x="579677" y="36927"/>
                  <a:pt x="610953" y="16983"/>
                  <a:pt x="570604" y="35812"/>
                </a:cubicBezTo>
                <a:cubicBezTo>
                  <a:pt x="565404" y="38239"/>
                  <a:pt x="561847" y="43970"/>
                  <a:pt x="556280" y="45362"/>
                </a:cubicBezTo>
                <a:cubicBezTo>
                  <a:pt x="553097" y="46158"/>
                  <a:pt x="549866" y="46784"/>
                  <a:pt x="546730" y="47749"/>
                </a:cubicBezTo>
                <a:cubicBezTo>
                  <a:pt x="539514" y="49969"/>
                  <a:pt x="525242" y="54912"/>
                  <a:pt x="525242" y="54912"/>
                </a:cubicBezTo>
                <a:cubicBezTo>
                  <a:pt x="517284" y="54116"/>
                  <a:pt x="509273" y="53740"/>
                  <a:pt x="501368" y="52524"/>
                </a:cubicBezTo>
                <a:cubicBezTo>
                  <a:pt x="492697" y="51190"/>
                  <a:pt x="494915" y="49298"/>
                  <a:pt x="487043" y="45362"/>
                </a:cubicBezTo>
                <a:cubicBezTo>
                  <a:pt x="483222" y="43451"/>
                  <a:pt x="473907" y="41608"/>
                  <a:pt x="470331" y="40587"/>
                </a:cubicBezTo>
                <a:cubicBezTo>
                  <a:pt x="451914" y="35326"/>
                  <a:pt x="478464" y="41198"/>
                  <a:pt x="448843" y="35812"/>
                </a:cubicBezTo>
                <a:cubicBezTo>
                  <a:pt x="444851" y="35086"/>
                  <a:pt x="440959" y="33618"/>
                  <a:pt x="436906" y="33425"/>
                </a:cubicBezTo>
                <a:cubicBezTo>
                  <a:pt x="407483" y="32024"/>
                  <a:pt x="378015" y="31833"/>
                  <a:pt x="348570" y="31037"/>
                </a:cubicBezTo>
                <a:cubicBezTo>
                  <a:pt x="340612" y="30241"/>
                  <a:pt x="332600" y="29866"/>
                  <a:pt x="324695" y="28650"/>
                </a:cubicBezTo>
                <a:cubicBezTo>
                  <a:pt x="322208" y="28267"/>
                  <a:pt x="319974" y="26872"/>
                  <a:pt x="317533" y="26262"/>
                </a:cubicBezTo>
                <a:cubicBezTo>
                  <a:pt x="313596" y="25278"/>
                  <a:pt x="309628" y="24323"/>
                  <a:pt x="305595" y="23875"/>
                </a:cubicBezTo>
                <a:cubicBezTo>
                  <a:pt x="295282" y="22729"/>
                  <a:pt x="284904" y="22283"/>
                  <a:pt x="274558" y="21487"/>
                </a:cubicBezTo>
                <a:cubicBezTo>
                  <a:pt x="239542" y="22283"/>
                  <a:pt x="204470" y="21734"/>
                  <a:pt x="169510" y="23875"/>
                </a:cubicBezTo>
                <a:cubicBezTo>
                  <a:pt x="165232" y="24137"/>
                  <a:pt x="161677" y="27419"/>
                  <a:pt x="157572" y="28650"/>
                </a:cubicBezTo>
                <a:cubicBezTo>
                  <a:pt x="153685" y="29816"/>
                  <a:pt x="149614" y="30241"/>
                  <a:pt x="145635" y="31037"/>
                </a:cubicBezTo>
                <a:cubicBezTo>
                  <a:pt x="118583" y="47268"/>
                  <a:pt x="125829" y="38287"/>
                  <a:pt x="112211" y="59687"/>
                </a:cubicBezTo>
                <a:cubicBezTo>
                  <a:pt x="109720" y="63602"/>
                  <a:pt x="107436" y="67645"/>
                  <a:pt x="105048" y="71624"/>
                </a:cubicBezTo>
                <a:cubicBezTo>
                  <a:pt x="96973" y="103933"/>
                  <a:pt x="106565" y="78787"/>
                  <a:pt x="33424" y="78787"/>
                </a:cubicBezTo>
                <a:cubicBezTo>
                  <a:pt x="23048" y="78787"/>
                  <a:pt x="12733" y="80378"/>
                  <a:pt x="2387" y="81174"/>
                </a:cubicBezTo>
                <a:cubicBezTo>
                  <a:pt x="1591" y="83561"/>
                  <a:pt x="0" y="85820"/>
                  <a:pt x="0" y="88336"/>
                </a:cubicBezTo>
                <a:cubicBezTo>
                  <a:pt x="0" y="97126"/>
                  <a:pt x="-28" y="106147"/>
                  <a:pt x="2387" y="114599"/>
                </a:cubicBezTo>
                <a:cubicBezTo>
                  <a:pt x="3294" y="117774"/>
                  <a:pt x="17536" y="127751"/>
                  <a:pt x="19099" y="128923"/>
                </a:cubicBezTo>
                <a:cubicBezTo>
                  <a:pt x="21041" y="134749"/>
                  <a:pt x="21634" y="138620"/>
                  <a:pt x="26262" y="143248"/>
                </a:cubicBezTo>
                <a:cubicBezTo>
                  <a:pt x="28291" y="145277"/>
                  <a:pt x="31089" y="146355"/>
                  <a:pt x="33424" y="148023"/>
                </a:cubicBezTo>
                <a:cubicBezTo>
                  <a:pt x="36662" y="150336"/>
                  <a:pt x="39415" y="153406"/>
                  <a:pt x="42974" y="155185"/>
                </a:cubicBezTo>
                <a:cubicBezTo>
                  <a:pt x="45909" y="156652"/>
                  <a:pt x="49341" y="156777"/>
                  <a:pt x="52524" y="157573"/>
                </a:cubicBezTo>
                <a:cubicBezTo>
                  <a:pt x="64461" y="155981"/>
                  <a:pt x="76471" y="154861"/>
                  <a:pt x="88336" y="152798"/>
                </a:cubicBezTo>
                <a:cubicBezTo>
                  <a:pt x="94802" y="151674"/>
                  <a:pt x="107436" y="148023"/>
                  <a:pt x="107436" y="148023"/>
                </a:cubicBezTo>
                <a:cubicBezTo>
                  <a:pt x="111415" y="145636"/>
                  <a:pt x="115133" y="142746"/>
                  <a:pt x="119373" y="140861"/>
                </a:cubicBezTo>
                <a:cubicBezTo>
                  <a:pt x="122372" y="139528"/>
                  <a:pt x="125810" y="139511"/>
                  <a:pt x="128923" y="138473"/>
                </a:cubicBezTo>
                <a:cubicBezTo>
                  <a:pt x="158461" y="128627"/>
                  <a:pt x="137112" y="133130"/>
                  <a:pt x="162347" y="128923"/>
                </a:cubicBezTo>
                <a:lnTo>
                  <a:pt x="236359" y="133698"/>
                </a:lnTo>
                <a:cubicBezTo>
                  <a:pt x="245919" y="134365"/>
                  <a:pt x="255589" y="134320"/>
                  <a:pt x="265008" y="136086"/>
                </a:cubicBezTo>
                <a:cubicBezTo>
                  <a:pt x="268506" y="136742"/>
                  <a:pt x="271124" y="139925"/>
                  <a:pt x="274558" y="140861"/>
                </a:cubicBezTo>
                <a:cubicBezTo>
                  <a:pt x="279987" y="142342"/>
                  <a:pt x="285720" y="142323"/>
                  <a:pt x="291271" y="143248"/>
                </a:cubicBezTo>
                <a:cubicBezTo>
                  <a:pt x="295274" y="143915"/>
                  <a:pt x="299247" y="144756"/>
                  <a:pt x="303208" y="145636"/>
                </a:cubicBezTo>
                <a:cubicBezTo>
                  <a:pt x="306411" y="146348"/>
                  <a:pt x="309510" y="147559"/>
                  <a:pt x="312758" y="148023"/>
                </a:cubicBezTo>
                <a:cubicBezTo>
                  <a:pt x="320676" y="149154"/>
                  <a:pt x="328690" y="149476"/>
                  <a:pt x="336633" y="150411"/>
                </a:cubicBezTo>
                <a:cubicBezTo>
                  <a:pt x="342222" y="151068"/>
                  <a:pt x="347774" y="152002"/>
                  <a:pt x="353345" y="152798"/>
                </a:cubicBezTo>
                <a:cubicBezTo>
                  <a:pt x="358916" y="154390"/>
                  <a:pt x="364266" y="157392"/>
                  <a:pt x="370057" y="157573"/>
                </a:cubicBezTo>
                <a:cubicBezTo>
                  <a:pt x="420100" y="159137"/>
                  <a:pt x="412390" y="160969"/>
                  <a:pt x="436906" y="152798"/>
                </a:cubicBezTo>
                <a:cubicBezTo>
                  <a:pt x="443273" y="135290"/>
                  <a:pt x="445367" y="115567"/>
                  <a:pt x="456006" y="100274"/>
                </a:cubicBezTo>
                <a:cubicBezTo>
                  <a:pt x="459670" y="95007"/>
                  <a:pt x="468746" y="98734"/>
                  <a:pt x="475106" y="97886"/>
                </a:cubicBezTo>
                <a:cubicBezTo>
                  <a:pt x="480684" y="97142"/>
                  <a:pt x="486287" y="96536"/>
                  <a:pt x="491818" y="95499"/>
                </a:cubicBezTo>
                <a:cubicBezTo>
                  <a:pt x="521081" y="90012"/>
                  <a:pt x="504576" y="92309"/>
                  <a:pt x="530017" y="85949"/>
                </a:cubicBezTo>
                <a:cubicBezTo>
                  <a:pt x="540318" y="83374"/>
                  <a:pt x="550608" y="80686"/>
                  <a:pt x="561054" y="78787"/>
                </a:cubicBezTo>
                <a:cubicBezTo>
                  <a:pt x="568145" y="77498"/>
                  <a:pt x="575379" y="77195"/>
                  <a:pt x="582542" y="76399"/>
                </a:cubicBezTo>
                <a:cubicBezTo>
                  <a:pt x="619946" y="77195"/>
                  <a:pt x="657455" y="75862"/>
                  <a:pt x="694753" y="78787"/>
                </a:cubicBezTo>
                <a:cubicBezTo>
                  <a:pt x="698720" y="79098"/>
                  <a:pt x="700689" y="84282"/>
                  <a:pt x="704302" y="85949"/>
                </a:cubicBezTo>
                <a:cubicBezTo>
                  <a:pt x="711157" y="89113"/>
                  <a:pt x="718574" y="90891"/>
                  <a:pt x="725790" y="93111"/>
                </a:cubicBezTo>
                <a:cubicBezTo>
                  <a:pt x="728926" y="94076"/>
                  <a:pt x="732064" y="95320"/>
                  <a:pt x="735340" y="95499"/>
                </a:cubicBezTo>
                <a:cubicBezTo>
                  <a:pt x="775898" y="97711"/>
                  <a:pt x="857100" y="100274"/>
                  <a:pt x="857100" y="100274"/>
                </a:cubicBezTo>
                <a:cubicBezTo>
                  <a:pt x="884081" y="109265"/>
                  <a:pt x="866712" y="104408"/>
                  <a:pt x="928724" y="100274"/>
                </a:cubicBezTo>
                <a:cubicBezTo>
                  <a:pt x="931235" y="100107"/>
                  <a:pt x="933636" y="99012"/>
                  <a:pt x="935887" y="97886"/>
                </a:cubicBezTo>
                <a:cubicBezTo>
                  <a:pt x="938453" y="96603"/>
                  <a:pt x="940662" y="94703"/>
                  <a:pt x="943049" y="93111"/>
                </a:cubicBezTo>
                <a:cubicBezTo>
                  <a:pt x="944641" y="88336"/>
                  <a:pt x="949044" y="83670"/>
                  <a:pt x="947824" y="78787"/>
                </a:cubicBezTo>
                <a:cubicBezTo>
                  <a:pt x="947028" y="75604"/>
                  <a:pt x="947065" y="72086"/>
                  <a:pt x="945437" y="69237"/>
                </a:cubicBezTo>
                <a:cubicBezTo>
                  <a:pt x="940567" y="60715"/>
                  <a:pt x="938442" y="62828"/>
                  <a:pt x="931112" y="59687"/>
                </a:cubicBezTo>
                <a:cubicBezTo>
                  <a:pt x="927841" y="58285"/>
                  <a:pt x="924867" y="56234"/>
                  <a:pt x="921562" y="54912"/>
                </a:cubicBezTo>
                <a:cubicBezTo>
                  <a:pt x="899692" y="46164"/>
                  <a:pt x="897960" y="49591"/>
                  <a:pt x="866650" y="47749"/>
                </a:cubicBezTo>
                <a:lnTo>
                  <a:pt x="852325" y="42974"/>
                </a:lnTo>
                <a:lnTo>
                  <a:pt x="845163" y="40587"/>
                </a:lnTo>
                <a:cubicBezTo>
                  <a:pt x="837339" y="35371"/>
                  <a:pt x="845163" y="44566"/>
                  <a:pt x="845163" y="45362"/>
                </a:cubicBezTo>
                <a:close/>
              </a:path>
            </a:pathLst>
          </a:custGeom>
          <a:solidFill>
            <a:srgbClr val="E0DBD3"/>
          </a:solidFill>
          <a:ln>
            <a:solidFill>
              <a:srgbClr val="E0DB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539750" y="224062"/>
            <a:ext cx="539750" cy="631375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226749" y="212485"/>
            <a:ext cx="155246" cy="639841"/>
          </a:xfrm>
          <a:custGeom>
            <a:avLst/>
            <a:gdLst>
              <a:gd name="connsiteX0" fmla="*/ 57360 w 155246"/>
              <a:gd name="connsiteY0" fmla="*/ 0 h 639841"/>
              <a:gd name="connsiteX1" fmla="*/ 57360 w 155246"/>
              <a:gd name="connsiteY1" fmla="*/ 0 h 639841"/>
              <a:gd name="connsiteX2" fmla="*/ 40647 w 155246"/>
              <a:gd name="connsiteY2" fmla="*/ 19099 h 639841"/>
              <a:gd name="connsiteX3" fmla="*/ 38260 w 155246"/>
              <a:gd name="connsiteY3" fmla="*/ 26262 h 639841"/>
              <a:gd name="connsiteX4" fmla="*/ 28710 w 155246"/>
              <a:gd name="connsiteY4" fmla="*/ 42974 h 639841"/>
              <a:gd name="connsiteX5" fmla="*/ 26323 w 155246"/>
              <a:gd name="connsiteY5" fmla="*/ 52524 h 639841"/>
              <a:gd name="connsiteX6" fmla="*/ 23935 w 155246"/>
              <a:gd name="connsiteY6" fmla="*/ 59686 h 639841"/>
              <a:gd name="connsiteX7" fmla="*/ 21548 w 155246"/>
              <a:gd name="connsiteY7" fmla="*/ 78786 h 639841"/>
              <a:gd name="connsiteX8" fmla="*/ 19160 w 155246"/>
              <a:gd name="connsiteY8" fmla="*/ 90723 h 639841"/>
              <a:gd name="connsiteX9" fmla="*/ 21548 w 155246"/>
              <a:gd name="connsiteY9" fmla="*/ 145635 h 639841"/>
              <a:gd name="connsiteX10" fmla="*/ 28710 w 155246"/>
              <a:gd name="connsiteY10" fmla="*/ 183835 h 639841"/>
              <a:gd name="connsiteX11" fmla="*/ 26323 w 155246"/>
              <a:gd name="connsiteY11" fmla="*/ 255459 h 639841"/>
              <a:gd name="connsiteX12" fmla="*/ 21548 w 155246"/>
              <a:gd name="connsiteY12" fmla="*/ 296046 h 639841"/>
              <a:gd name="connsiteX13" fmla="*/ 16773 w 155246"/>
              <a:gd name="connsiteY13" fmla="*/ 487043 h 639841"/>
              <a:gd name="connsiteX14" fmla="*/ 19160 w 155246"/>
              <a:gd name="connsiteY14" fmla="*/ 513305 h 639841"/>
              <a:gd name="connsiteX15" fmla="*/ 14385 w 155246"/>
              <a:gd name="connsiteY15" fmla="*/ 565829 h 639841"/>
              <a:gd name="connsiteX16" fmla="*/ 4835 w 155246"/>
              <a:gd name="connsiteY16" fmla="*/ 589704 h 639841"/>
              <a:gd name="connsiteX17" fmla="*/ 2448 w 155246"/>
              <a:gd name="connsiteY17" fmla="*/ 596866 h 639841"/>
              <a:gd name="connsiteX18" fmla="*/ 2448 w 155246"/>
              <a:gd name="connsiteY18" fmla="*/ 635066 h 639841"/>
              <a:gd name="connsiteX19" fmla="*/ 9610 w 155246"/>
              <a:gd name="connsiteY19" fmla="*/ 637453 h 639841"/>
              <a:gd name="connsiteX20" fmla="*/ 21548 w 155246"/>
              <a:gd name="connsiteY20" fmla="*/ 639841 h 639841"/>
              <a:gd name="connsiteX21" fmla="*/ 88397 w 155246"/>
              <a:gd name="connsiteY21" fmla="*/ 637453 h 639841"/>
              <a:gd name="connsiteX22" fmla="*/ 102721 w 155246"/>
              <a:gd name="connsiteY22" fmla="*/ 632678 h 639841"/>
              <a:gd name="connsiteX23" fmla="*/ 155246 w 155246"/>
              <a:gd name="connsiteY23" fmla="*/ 630291 h 639841"/>
              <a:gd name="connsiteX24" fmla="*/ 152858 w 155246"/>
              <a:gd name="connsiteY24" fmla="*/ 613579 h 639841"/>
              <a:gd name="connsiteX25" fmla="*/ 148083 w 155246"/>
              <a:gd name="connsiteY25" fmla="*/ 599254 h 639841"/>
              <a:gd name="connsiteX26" fmla="*/ 145696 w 155246"/>
              <a:gd name="connsiteY26" fmla="*/ 592092 h 639841"/>
              <a:gd name="connsiteX27" fmla="*/ 143308 w 155246"/>
              <a:gd name="connsiteY27" fmla="*/ 584929 h 639841"/>
              <a:gd name="connsiteX28" fmla="*/ 140921 w 155246"/>
              <a:gd name="connsiteY28" fmla="*/ 577767 h 639841"/>
              <a:gd name="connsiteX29" fmla="*/ 138534 w 155246"/>
              <a:gd name="connsiteY29" fmla="*/ 391544 h 639841"/>
              <a:gd name="connsiteX30" fmla="*/ 136146 w 155246"/>
              <a:gd name="connsiteY30" fmla="*/ 372445 h 639841"/>
              <a:gd name="connsiteX31" fmla="*/ 133759 w 155246"/>
              <a:gd name="connsiteY31" fmla="*/ 346182 h 639841"/>
              <a:gd name="connsiteX32" fmla="*/ 140921 w 155246"/>
              <a:gd name="connsiteY32" fmla="*/ 291271 h 639841"/>
              <a:gd name="connsiteX33" fmla="*/ 145696 w 155246"/>
              <a:gd name="connsiteY33" fmla="*/ 243521 h 639841"/>
              <a:gd name="connsiteX34" fmla="*/ 143308 w 155246"/>
              <a:gd name="connsiteY34" fmla="*/ 124148 h 639841"/>
              <a:gd name="connsiteX35" fmla="*/ 138534 w 155246"/>
              <a:gd name="connsiteY35" fmla="*/ 112211 h 639841"/>
              <a:gd name="connsiteX36" fmla="*/ 133759 w 155246"/>
              <a:gd name="connsiteY36" fmla="*/ 93111 h 639841"/>
              <a:gd name="connsiteX37" fmla="*/ 131371 w 155246"/>
              <a:gd name="connsiteY37" fmla="*/ 81173 h 639841"/>
              <a:gd name="connsiteX38" fmla="*/ 126596 w 155246"/>
              <a:gd name="connsiteY38" fmla="*/ 69236 h 639841"/>
              <a:gd name="connsiteX39" fmla="*/ 124209 w 155246"/>
              <a:gd name="connsiteY39" fmla="*/ 47749 h 639841"/>
              <a:gd name="connsiteX40" fmla="*/ 121821 w 155246"/>
              <a:gd name="connsiteY40" fmla="*/ 35812 h 639841"/>
              <a:gd name="connsiteX41" fmla="*/ 117046 w 155246"/>
              <a:gd name="connsiteY41" fmla="*/ 21487 h 639841"/>
              <a:gd name="connsiteX42" fmla="*/ 114659 w 155246"/>
              <a:gd name="connsiteY42" fmla="*/ 14324 h 639841"/>
              <a:gd name="connsiteX43" fmla="*/ 105109 w 155246"/>
              <a:gd name="connsiteY43" fmla="*/ 4775 h 639841"/>
              <a:gd name="connsiteX44" fmla="*/ 57360 w 155246"/>
              <a:gd name="connsiteY44" fmla="*/ 0 h 639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55246" h="639841">
                <a:moveTo>
                  <a:pt x="57360" y="0"/>
                </a:moveTo>
                <a:lnTo>
                  <a:pt x="57360" y="0"/>
                </a:lnTo>
                <a:cubicBezTo>
                  <a:pt x="51789" y="6366"/>
                  <a:pt x="45623" y="12257"/>
                  <a:pt x="40647" y="19099"/>
                </a:cubicBezTo>
                <a:cubicBezTo>
                  <a:pt x="39167" y="21134"/>
                  <a:pt x="39251" y="23949"/>
                  <a:pt x="38260" y="26262"/>
                </a:cubicBezTo>
                <a:cubicBezTo>
                  <a:pt x="34626" y="34743"/>
                  <a:pt x="33505" y="35782"/>
                  <a:pt x="28710" y="42974"/>
                </a:cubicBezTo>
                <a:cubicBezTo>
                  <a:pt x="27914" y="46157"/>
                  <a:pt x="27224" y="49369"/>
                  <a:pt x="26323" y="52524"/>
                </a:cubicBezTo>
                <a:cubicBezTo>
                  <a:pt x="25632" y="54944"/>
                  <a:pt x="24385" y="57210"/>
                  <a:pt x="23935" y="59686"/>
                </a:cubicBezTo>
                <a:cubicBezTo>
                  <a:pt x="22787" y="65999"/>
                  <a:pt x="22524" y="72444"/>
                  <a:pt x="21548" y="78786"/>
                </a:cubicBezTo>
                <a:cubicBezTo>
                  <a:pt x="20931" y="82797"/>
                  <a:pt x="19956" y="86744"/>
                  <a:pt x="19160" y="90723"/>
                </a:cubicBezTo>
                <a:cubicBezTo>
                  <a:pt x="19956" y="109027"/>
                  <a:pt x="19679" y="127409"/>
                  <a:pt x="21548" y="145635"/>
                </a:cubicBezTo>
                <a:cubicBezTo>
                  <a:pt x="22870" y="158523"/>
                  <a:pt x="28710" y="183835"/>
                  <a:pt x="28710" y="183835"/>
                </a:cubicBezTo>
                <a:cubicBezTo>
                  <a:pt x="27914" y="207710"/>
                  <a:pt x="27433" y="231597"/>
                  <a:pt x="26323" y="255459"/>
                </a:cubicBezTo>
                <a:cubicBezTo>
                  <a:pt x="24966" y="284636"/>
                  <a:pt x="26046" y="278052"/>
                  <a:pt x="21548" y="296046"/>
                </a:cubicBezTo>
                <a:cubicBezTo>
                  <a:pt x="19956" y="359712"/>
                  <a:pt x="18993" y="423396"/>
                  <a:pt x="16773" y="487043"/>
                </a:cubicBezTo>
                <a:cubicBezTo>
                  <a:pt x="15930" y="511218"/>
                  <a:pt x="10596" y="491895"/>
                  <a:pt x="19160" y="513305"/>
                </a:cubicBezTo>
                <a:cubicBezTo>
                  <a:pt x="18909" y="516312"/>
                  <a:pt x="15390" y="560472"/>
                  <a:pt x="14385" y="565829"/>
                </a:cubicBezTo>
                <a:cubicBezTo>
                  <a:pt x="11969" y="578712"/>
                  <a:pt x="9397" y="579059"/>
                  <a:pt x="4835" y="589704"/>
                </a:cubicBezTo>
                <a:cubicBezTo>
                  <a:pt x="3844" y="592017"/>
                  <a:pt x="3244" y="594479"/>
                  <a:pt x="2448" y="596866"/>
                </a:cubicBezTo>
                <a:cubicBezTo>
                  <a:pt x="1422" y="606101"/>
                  <a:pt x="-2508" y="625154"/>
                  <a:pt x="2448" y="635066"/>
                </a:cubicBezTo>
                <a:cubicBezTo>
                  <a:pt x="3573" y="637317"/>
                  <a:pt x="7169" y="636843"/>
                  <a:pt x="9610" y="637453"/>
                </a:cubicBezTo>
                <a:cubicBezTo>
                  <a:pt x="13547" y="638437"/>
                  <a:pt x="17569" y="639045"/>
                  <a:pt x="21548" y="639841"/>
                </a:cubicBezTo>
                <a:cubicBezTo>
                  <a:pt x="43831" y="639045"/>
                  <a:pt x="66186" y="639413"/>
                  <a:pt x="88397" y="637453"/>
                </a:cubicBezTo>
                <a:cubicBezTo>
                  <a:pt x="93410" y="637011"/>
                  <a:pt x="97693" y="632906"/>
                  <a:pt x="102721" y="632678"/>
                </a:cubicBezTo>
                <a:lnTo>
                  <a:pt x="155246" y="630291"/>
                </a:lnTo>
                <a:cubicBezTo>
                  <a:pt x="154450" y="624720"/>
                  <a:pt x="154123" y="619062"/>
                  <a:pt x="152858" y="613579"/>
                </a:cubicBezTo>
                <a:cubicBezTo>
                  <a:pt x="151726" y="608675"/>
                  <a:pt x="149675" y="604029"/>
                  <a:pt x="148083" y="599254"/>
                </a:cubicBezTo>
                <a:lnTo>
                  <a:pt x="145696" y="592092"/>
                </a:lnTo>
                <a:lnTo>
                  <a:pt x="143308" y="584929"/>
                </a:lnTo>
                <a:lnTo>
                  <a:pt x="140921" y="577767"/>
                </a:lnTo>
                <a:cubicBezTo>
                  <a:pt x="140125" y="515693"/>
                  <a:pt x="139977" y="453607"/>
                  <a:pt x="138534" y="391544"/>
                </a:cubicBezTo>
                <a:cubicBezTo>
                  <a:pt x="138385" y="385130"/>
                  <a:pt x="136818" y="378826"/>
                  <a:pt x="136146" y="372445"/>
                </a:cubicBezTo>
                <a:cubicBezTo>
                  <a:pt x="135226" y="363703"/>
                  <a:pt x="134555" y="354936"/>
                  <a:pt x="133759" y="346182"/>
                </a:cubicBezTo>
                <a:cubicBezTo>
                  <a:pt x="136146" y="327878"/>
                  <a:pt x="138937" y="309623"/>
                  <a:pt x="140921" y="291271"/>
                </a:cubicBezTo>
                <a:cubicBezTo>
                  <a:pt x="147645" y="229071"/>
                  <a:pt x="139741" y="279242"/>
                  <a:pt x="145696" y="243521"/>
                </a:cubicBezTo>
                <a:cubicBezTo>
                  <a:pt x="144900" y="203730"/>
                  <a:pt x="145476" y="163888"/>
                  <a:pt x="143308" y="124148"/>
                </a:cubicBezTo>
                <a:cubicBezTo>
                  <a:pt x="143075" y="119869"/>
                  <a:pt x="139794" y="116307"/>
                  <a:pt x="138534" y="112211"/>
                </a:cubicBezTo>
                <a:cubicBezTo>
                  <a:pt x="136604" y="105939"/>
                  <a:pt x="135046" y="99546"/>
                  <a:pt x="133759" y="93111"/>
                </a:cubicBezTo>
                <a:cubicBezTo>
                  <a:pt x="132963" y="89132"/>
                  <a:pt x="132537" y="85060"/>
                  <a:pt x="131371" y="81173"/>
                </a:cubicBezTo>
                <a:cubicBezTo>
                  <a:pt x="130139" y="77068"/>
                  <a:pt x="128188" y="73215"/>
                  <a:pt x="126596" y="69236"/>
                </a:cubicBezTo>
                <a:cubicBezTo>
                  <a:pt x="125800" y="62074"/>
                  <a:pt x="125228" y="54883"/>
                  <a:pt x="124209" y="47749"/>
                </a:cubicBezTo>
                <a:cubicBezTo>
                  <a:pt x="123635" y="43732"/>
                  <a:pt x="122889" y="39727"/>
                  <a:pt x="121821" y="35812"/>
                </a:cubicBezTo>
                <a:cubicBezTo>
                  <a:pt x="120497" y="30956"/>
                  <a:pt x="118638" y="26262"/>
                  <a:pt x="117046" y="21487"/>
                </a:cubicBezTo>
                <a:lnTo>
                  <a:pt x="114659" y="14324"/>
                </a:lnTo>
                <a:cubicBezTo>
                  <a:pt x="112422" y="7614"/>
                  <a:pt x="113711" y="5119"/>
                  <a:pt x="105109" y="4775"/>
                </a:cubicBezTo>
                <a:cubicBezTo>
                  <a:pt x="87615" y="4075"/>
                  <a:pt x="65318" y="796"/>
                  <a:pt x="57360" y="0"/>
                </a:cubicBezTo>
                <a:close/>
              </a:path>
            </a:pathLst>
          </a:custGeom>
          <a:solidFill>
            <a:srgbClr val="D4D273"/>
          </a:solidFill>
          <a:ln>
            <a:solidFill>
              <a:srgbClr val="B5B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26042" y="384881"/>
            <a:ext cx="72008" cy="45719"/>
          </a:xfrm>
          <a:prstGeom prst="ellipse">
            <a:avLst/>
          </a:prstGeom>
          <a:solidFill>
            <a:srgbClr val="FCEDE5"/>
          </a:solidFill>
          <a:ln>
            <a:solidFill>
              <a:srgbClr val="E054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307983" y="305596"/>
            <a:ext cx="82749" cy="74616"/>
            <a:chOff x="-238089" y="251717"/>
            <a:chExt cx="111505" cy="133164"/>
          </a:xfrm>
        </p:grpSpPr>
        <p:grpSp>
          <p:nvGrpSpPr>
            <p:cNvPr id="9" name="Group 8"/>
            <p:cNvGrpSpPr/>
            <p:nvPr/>
          </p:nvGrpSpPr>
          <p:grpSpPr>
            <a:xfrm>
              <a:off x="-180330" y="251718"/>
              <a:ext cx="53746" cy="133163"/>
              <a:chOff x="-180330" y="251718"/>
              <a:chExt cx="53746" cy="133163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-180330" y="251718"/>
                <a:ext cx="45719" cy="133163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-172303" y="300867"/>
                <a:ext cx="45719" cy="84014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-238089" y="251717"/>
              <a:ext cx="53746" cy="133163"/>
              <a:chOff x="-180330" y="251718"/>
              <a:chExt cx="53746" cy="133163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-180330" y="251718"/>
                <a:ext cx="45719" cy="133163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-172303" y="300867"/>
                <a:ext cx="45719" cy="84014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Freeform 13"/>
          <p:cNvSpPr/>
          <p:nvPr/>
        </p:nvSpPr>
        <p:spPr>
          <a:xfrm>
            <a:off x="280928" y="448333"/>
            <a:ext cx="89129" cy="20127"/>
          </a:xfrm>
          <a:custGeom>
            <a:avLst/>
            <a:gdLst>
              <a:gd name="connsiteX0" fmla="*/ 89129 w 89129"/>
              <a:gd name="connsiteY0" fmla="*/ 17223 h 20127"/>
              <a:gd name="connsiteX1" fmla="*/ 89129 w 89129"/>
              <a:gd name="connsiteY1" fmla="*/ 17223 h 20127"/>
              <a:gd name="connsiteX2" fmla="*/ 15118 w 89129"/>
              <a:gd name="connsiteY2" fmla="*/ 17223 h 20127"/>
              <a:gd name="connsiteX3" fmla="*/ 7956 w 89129"/>
              <a:gd name="connsiteY3" fmla="*/ 14836 h 20127"/>
              <a:gd name="connsiteX4" fmla="*/ 3181 w 89129"/>
              <a:gd name="connsiteY4" fmla="*/ 7673 h 20127"/>
              <a:gd name="connsiteX5" fmla="*/ 793 w 89129"/>
              <a:gd name="connsiteY5" fmla="*/ 511 h 20127"/>
              <a:gd name="connsiteX6" fmla="*/ 17505 w 89129"/>
              <a:gd name="connsiteY6" fmla="*/ 2898 h 20127"/>
              <a:gd name="connsiteX7" fmla="*/ 24668 w 89129"/>
              <a:gd name="connsiteY7" fmla="*/ 5286 h 20127"/>
              <a:gd name="connsiteX8" fmla="*/ 31830 w 89129"/>
              <a:gd name="connsiteY8" fmla="*/ 10061 h 20127"/>
              <a:gd name="connsiteX9" fmla="*/ 53317 w 89129"/>
              <a:gd name="connsiteY9" fmla="*/ 12448 h 20127"/>
              <a:gd name="connsiteX10" fmla="*/ 65255 w 89129"/>
              <a:gd name="connsiteY10" fmla="*/ 14836 h 20127"/>
              <a:gd name="connsiteX11" fmla="*/ 89129 w 89129"/>
              <a:gd name="connsiteY11" fmla="*/ 17223 h 2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9129" h="20127">
                <a:moveTo>
                  <a:pt x="89129" y="17223"/>
                </a:moveTo>
                <a:lnTo>
                  <a:pt x="89129" y="17223"/>
                </a:lnTo>
                <a:cubicBezTo>
                  <a:pt x="54660" y="21054"/>
                  <a:pt x="64050" y="21138"/>
                  <a:pt x="15118" y="17223"/>
                </a:cubicBezTo>
                <a:cubicBezTo>
                  <a:pt x="12610" y="17022"/>
                  <a:pt x="10343" y="15632"/>
                  <a:pt x="7956" y="14836"/>
                </a:cubicBezTo>
                <a:cubicBezTo>
                  <a:pt x="6364" y="12448"/>
                  <a:pt x="4464" y="10240"/>
                  <a:pt x="3181" y="7673"/>
                </a:cubicBezTo>
                <a:cubicBezTo>
                  <a:pt x="2056" y="5422"/>
                  <a:pt x="-1594" y="1307"/>
                  <a:pt x="793" y="511"/>
                </a:cubicBezTo>
                <a:cubicBezTo>
                  <a:pt x="6131" y="-1269"/>
                  <a:pt x="11934" y="2102"/>
                  <a:pt x="17505" y="2898"/>
                </a:cubicBezTo>
                <a:cubicBezTo>
                  <a:pt x="19893" y="3694"/>
                  <a:pt x="22417" y="4160"/>
                  <a:pt x="24668" y="5286"/>
                </a:cubicBezTo>
                <a:cubicBezTo>
                  <a:pt x="27234" y="6569"/>
                  <a:pt x="29046" y="9365"/>
                  <a:pt x="31830" y="10061"/>
                </a:cubicBezTo>
                <a:cubicBezTo>
                  <a:pt x="38821" y="11809"/>
                  <a:pt x="46183" y="11429"/>
                  <a:pt x="53317" y="12448"/>
                </a:cubicBezTo>
                <a:cubicBezTo>
                  <a:pt x="57334" y="13022"/>
                  <a:pt x="61318" y="13852"/>
                  <a:pt x="65255" y="14836"/>
                </a:cubicBezTo>
                <a:cubicBezTo>
                  <a:pt x="75810" y="17475"/>
                  <a:pt x="85150" y="16825"/>
                  <a:pt x="89129" y="17223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734"/>
            <a:ext cx="1079500" cy="82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3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894"/>
            <a:ext cx="1079500" cy="97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44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761602"/>
            <a:ext cx="1079361" cy="146767"/>
          </a:xfrm>
          <a:custGeom>
            <a:avLst/>
            <a:gdLst>
              <a:gd name="connsiteX0" fmla="*/ 40587 w 1079361"/>
              <a:gd name="connsiteY0" fmla="*/ 35812 h 146767"/>
              <a:gd name="connsiteX1" fmla="*/ 40587 w 1079361"/>
              <a:gd name="connsiteY1" fmla="*/ 35812 h 146767"/>
              <a:gd name="connsiteX2" fmla="*/ 140861 w 1079361"/>
              <a:gd name="connsiteY2" fmla="*/ 33425 h 146767"/>
              <a:gd name="connsiteX3" fmla="*/ 155185 w 1079361"/>
              <a:gd name="connsiteY3" fmla="*/ 28650 h 146767"/>
              <a:gd name="connsiteX4" fmla="*/ 176673 w 1079361"/>
              <a:gd name="connsiteY4" fmla="*/ 21487 h 146767"/>
              <a:gd name="connsiteX5" fmla="*/ 205322 w 1079361"/>
              <a:gd name="connsiteY5" fmla="*/ 9550 h 146767"/>
              <a:gd name="connsiteX6" fmla="*/ 214872 w 1079361"/>
              <a:gd name="connsiteY6" fmla="*/ 2388 h 146767"/>
              <a:gd name="connsiteX7" fmla="*/ 255459 w 1079361"/>
              <a:gd name="connsiteY7" fmla="*/ 0 h 146767"/>
              <a:gd name="connsiteX8" fmla="*/ 300821 w 1079361"/>
              <a:gd name="connsiteY8" fmla="*/ 2388 h 146767"/>
              <a:gd name="connsiteX9" fmla="*/ 310371 w 1079361"/>
              <a:gd name="connsiteY9" fmla="*/ 4775 h 146767"/>
              <a:gd name="connsiteX10" fmla="*/ 327083 w 1079361"/>
              <a:gd name="connsiteY10" fmla="*/ 14325 h 146767"/>
              <a:gd name="connsiteX11" fmla="*/ 377220 w 1079361"/>
              <a:gd name="connsiteY11" fmla="*/ 16712 h 146767"/>
              <a:gd name="connsiteX12" fmla="*/ 379607 w 1079361"/>
              <a:gd name="connsiteY12" fmla="*/ 26262 h 146767"/>
              <a:gd name="connsiteX13" fmla="*/ 456006 w 1079361"/>
              <a:gd name="connsiteY13" fmla="*/ 28650 h 146767"/>
              <a:gd name="connsiteX14" fmla="*/ 494206 w 1079361"/>
              <a:gd name="connsiteY14" fmla="*/ 31037 h 146767"/>
              <a:gd name="connsiteX15" fmla="*/ 596867 w 1079361"/>
              <a:gd name="connsiteY15" fmla="*/ 23875 h 146767"/>
              <a:gd name="connsiteX16" fmla="*/ 613579 w 1079361"/>
              <a:gd name="connsiteY16" fmla="*/ 14325 h 146767"/>
              <a:gd name="connsiteX17" fmla="*/ 647004 w 1079361"/>
              <a:gd name="connsiteY17" fmla="*/ 9550 h 146767"/>
              <a:gd name="connsiteX18" fmla="*/ 787864 w 1079361"/>
              <a:gd name="connsiteY18" fmla="*/ 7162 h 146767"/>
              <a:gd name="connsiteX19" fmla="*/ 797414 w 1079361"/>
              <a:gd name="connsiteY19" fmla="*/ 4775 h 146767"/>
              <a:gd name="connsiteX20" fmla="*/ 804577 w 1079361"/>
              <a:gd name="connsiteY20" fmla="*/ 2388 h 146767"/>
              <a:gd name="connsiteX21" fmla="*/ 830839 w 1079361"/>
              <a:gd name="connsiteY21" fmla="*/ 4775 h 146767"/>
              <a:gd name="connsiteX22" fmla="*/ 838001 w 1079361"/>
              <a:gd name="connsiteY22" fmla="*/ 9550 h 146767"/>
              <a:gd name="connsiteX23" fmla="*/ 852326 w 1079361"/>
              <a:gd name="connsiteY23" fmla="*/ 16712 h 146767"/>
              <a:gd name="connsiteX24" fmla="*/ 883363 w 1079361"/>
              <a:gd name="connsiteY24" fmla="*/ 16712 h 146767"/>
              <a:gd name="connsiteX25" fmla="*/ 933500 w 1079361"/>
              <a:gd name="connsiteY25" fmla="*/ 19100 h 146767"/>
              <a:gd name="connsiteX26" fmla="*/ 981249 w 1079361"/>
              <a:gd name="connsiteY26" fmla="*/ 26262 h 146767"/>
              <a:gd name="connsiteX27" fmla="*/ 1031386 w 1079361"/>
              <a:gd name="connsiteY27" fmla="*/ 33425 h 146767"/>
              <a:gd name="connsiteX28" fmla="*/ 1055261 w 1079361"/>
              <a:gd name="connsiteY28" fmla="*/ 45362 h 146767"/>
              <a:gd name="connsiteX29" fmla="*/ 1069585 w 1079361"/>
              <a:gd name="connsiteY29" fmla="*/ 47749 h 146767"/>
              <a:gd name="connsiteX30" fmla="*/ 1079135 w 1079361"/>
              <a:gd name="connsiteY30" fmla="*/ 52524 h 146767"/>
              <a:gd name="connsiteX31" fmla="*/ 1074360 w 1079361"/>
              <a:gd name="connsiteY31" fmla="*/ 64462 h 146767"/>
              <a:gd name="connsiteX32" fmla="*/ 1067198 w 1079361"/>
              <a:gd name="connsiteY32" fmla="*/ 71624 h 146767"/>
              <a:gd name="connsiteX33" fmla="*/ 1060036 w 1079361"/>
              <a:gd name="connsiteY33" fmla="*/ 74012 h 146767"/>
              <a:gd name="connsiteX34" fmla="*/ 1043323 w 1079361"/>
              <a:gd name="connsiteY34" fmla="*/ 78787 h 146767"/>
              <a:gd name="connsiteX35" fmla="*/ 1036161 w 1079361"/>
              <a:gd name="connsiteY35" fmla="*/ 83561 h 146767"/>
              <a:gd name="connsiteX36" fmla="*/ 1002736 w 1079361"/>
              <a:gd name="connsiteY36" fmla="*/ 85949 h 146767"/>
              <a:gd name="connsiteX37" fmla="*/ 990799 w 1079361"/>
              <a:gd name="connsiteY37" fmla="*/ 90724 h 146767"/>
              <a:gd name="connsiteX38" fmla="*/ 976474 w 1079361"/>
              <a:gd name="connsiteY38" fmla="*/ 95499 h 146767"/>
              <a:gd name="connsiteX39" fmla="*/ 962149 w 1079361"/>
              <a:gd name="connsiteY39" fmla="*/ 102661 h 146767"/>
              <a:gd name="connsiteX40" fmla="*/ 897688 w 1079361"/>
              <a:gd name="connsiteY40" fmla="*/ 100274 h 146767"/>
              <a:gd name="connsiteX41" fmla="*/ 866651 w 1079361"/>
              <a:gd name="connsiteY41" fmla="*/ 100274 h 146767"/>
              <a:gd name="connsiteX42" fmla="*/ 861876 w 1079361"/>
              <a:gd name="connsiteY42" fmla="*/ 109824 h 146767"/>
              <a:gd name="connsiteX43" fmla="*/ 826064 w 1079361"/>
              <a:gd name="connsiteY43" fmla="*/ 112211 h 146767"/>
              <a:gd name="connsiteX44" fmla="*/ 806964 w 1079361"/>
              <a:gd name="connsiteY44" fmla="*/ 114599 h 146767"/>
              <a:gd name="connsiteX45" fmla="*/ 709078 w 1079361"/>
              <a:gd name="connsiteY45" fmla="*/ 112211 h 146767"/>
              <a:gd name="connsiteX46" fmla="*/ 625516 w 1079361"/>
              <a:gd name="connsiteY46" fmla="*/ 114599 h 146767"/>
              <a:gd name="connsiteX47" fmla="*/ 596867 w 1079361"/>
              <a:gd name="connsiteY47" fmla="*/ 119373 h 146767"/>
              <a:gd name="connsiteX48" fmla="*/ 556280 w 1079361"/>
              <a:gd name="connsiteY48" fmla="*/ 128923 h 146767"/>
              <a:gd name="connsiteX49" fmla="*/ 544343 w 1079361"/>
              <a:gd name="connsiteY49" fmla="*/ 131311 h 146767"/>
              <a:gd name="connsiteX50" fmla="*/ 527630 w 1079361"/>
              <a:gd name="connsiteY50" fmla="*/ 133698 h 146767"/>
              <a:gd name="connsiteX51" fmla="*/ 479881 w 1079361"/>
              <a:gd name="connsiteY51" fmla="*/ 140861 h 146767"/>
              <a:gd name="connsiteX52" fmla="*/ 444069 w 1079361"/>
              <a:gd name="connsiteY52" fmla="*/ 136086 h 146767"/>
              <a:gd name="connsiteX53" fmla="*/ 434519 w 1079361"/>
              <a:gd name="connsiteY53" fmla="*/ 128923 h 146767"/>
              <a:gd name="connsiteX54" fmla="*/ 367670 w 1079361"/>
              <a:gd name="connsiteY54" fmla="*/ 131311 h 146767"/>
              <a:gd name="connsiteX55" fmla="*/ 358120 w 1079361"/>
              <a:gd name="connsiteY55" fmla="*/ 133698 h 146767"/>
              <a:gd name="connsiteX56" fmla="*/ 317533 w 1079361"/>
              <a:gd name="connsiteY56" fmla="*/ 131311 h 146767"/>
              <a:gd name="connsiteX57" fmla="*/ 241134 w 1079361"/>
              <a:gd name="connsiteY57" fmla="*/ 128923 h 146767"/>
              <a:gd name="connsiteX58" fmla="*/ 124148 w 1079361"/>
              <a:gd name="connsiteY58" fmla="*/ 138473 h 146767"/>
              <a:gd name="connsiteX59" fmla="*/ 64462 w 1079361"/>
              <a:gd name="connsiteY59" fmla="*/ 140861 h 146767"/>
              <a:gd name="connsiteX60" fmla="*/ 47749 w 1079361"/>
              <a:gd name="connsiteY60" fmla="*/ 128923 h 146767"/>
              <a:gd name="connsiteX61" fmla="*/ 40587 w 1079361"/>
              <a:gd name="connsiteY61" fmla="*/ 124148 h 146767"/>
              <a:gd name="connsiteX62" fmla="*/ 26262 w 1079361"/>
              <a:gd name="connsiteY62" fmla="*/ 121761 h 146767"/>
              <a:gd name="connsiteX63" fmla="*/ 19100 w 1079361"/>
              <a:gd name="connsiteY63" fmla="*/ 119373 h 146767"/>
              <a:gd name="connsiteX64" fmla="*/ 9550 w 1079361"/>
              <a:gd name="connsiteY64" fmla="*/ 97886 h 146767"/>
              <a:gd name="connsiteX65" fmla="*/ 2387 w 1079361"/>
              <a:gd name="connsiteY65" fmla="*/ 95499 h 146767"/>
              <a:gd name="connsiteX66" fmla="*/ 0 w 1079361"/>
              <a:gd name="connsiteY66" fmla="*/ 88336 h 146767"/>
              <a:gd name="connsiteX67" fmla="*/ 11937 w 1079361"/>
              <a:gd name="connsiteY67" fmla="*/ 66849 h 146767"/>
              <a:gd name="connsiteX68" fmla="*/ 40587 w 1079361"/>
              <a:gd name="connsiteY68" fmla="*/ 35812 h 146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079361" h="146767">
                <a:moveTo>
                  <a:pt x="40587" y="35812"/>
                </a:moveTo>
                <a:lnTo>
                  <a:pt x="40587" y="35812"/>
                </a:lnTo>
                <a:cubicBezTo>
                  <a:pt x="74012" y="35016"/>
                  <a:pt x="107492" y="35510"/>
                  <a:pt x="140861" y="33425"/>
                </a:cubicBezTo>
                <a:cubicBezTo>
                  <a:pt x="145884" y="33111"/>
                  <a:pt x="150512" y="30519"/>
                  <a:pt x="155185" y="28650"/>
                </a:cubicBezTo>
                <a:cubicBezTo>
                  <a:pt x="170170" y="22656"/>
                  <a:pt x="162965" y="24915"/>
                  <a:pt x="176673" y="21487"/>
                </a:cubicBezTo>
                <a:cubicBezTo>
                  <a:pt x="213261" y="-465"/>
                  <a:pt x="159573" y="30344"/>
                  <a:pt x="205322" y="9550"/>
                </a:cubicBezTo>
                <a:cubicBezTo>
                  <a:pt x="208944" y="7903"/>
                  <a:pt x="210963" y="3133"/>
                  <a:pt x="214872" y="2388"/>
                </a:cubicBezTo>
                <a:cubicBezTo>
                  <a:pt x="228185" y="-148"/>
                  <a:pt x="241930" y="796"/>
                  <a:pt x="255459" y="0"/>
                </a:cubicBezTo>
                <a:cubicBezTo>
                  <a:pt x="270580" y="796"/>
                  <a:pt x="285736" y="1076"/>
                  <a:pt x="300821" y="2388"/>
                </a:cubicBezTo>
                <a:cubicBezTo>
                  <a:pt x="304090" y="2672"/>
                  <a:pt x="307436" y="3308"/>
                  <a:pt x="310371" y="4775"/>
                </a:cubicBezTo>
                <a:cubicBezTo>
                  <a:pt x="318492" y="8835"/>
                  <a:pt x="318323" y="13595"/>
                  <a:pt x="327083" y="14325"/>
                </a:cubicBezTo>
                <a:cubicBezTo>
                  <a:pt x="343756" y="15714"/>
                  <a:pt x="360508" y="15916"/>
                  <a:pt x="377220" y="16712"/>
                </a:cubicBezTo>
                <a:cubicBezTo>
                  <a:pt x="378016" y="19895"/>
                  <a:pt x="376363" y="25770"/>
                  <a:pt x="379607" y="26262"/>
                </a:cubicBezTo>
                <a:cubicBezTo>
                  <a:pt x="404798" y="30079"/>
                  <a:pt x="430549" y="27589"/>
                  <a:pt x="456006" y="28650"/>
                </a:cubicBezTo>
                <a:cubicBezTo>
                  <a:pt x="468753" y="29181"/>
                  <a:pt x="481473" y="30241"/>
                  <a:pt x="494206" y="31037"/>
                </a:cubicBezTo>
                <a:cubicBezTo>
                  <a:pt x="507941" y="30579"/>
                  <a:pt x="572170" y="31284"/>
                  <a:pt x="596867" y="23875"/>
                </a:cubicBezTo>
                <a:cubicBezTo>
                  <a:pt x="603012" y="22031"/>
                  <a:pt x="607591" y="16628"/>
                  <a:pt x="613579" y="14325"/>
                </a:cubicBezTo>
                <a:cubicBezTo>
                  <a:pt x="616710" y="13121"/>
                  <a:pt x="646325" y="9570"/>
                  <a:pt x="647004" y="9550"/>
                </a:cubicBezTo>
                <a:cubicBezTo>
                  <a:pt x="693943" y="8149"/>
                  <a:pt x="740911" y="7958"/>
                  <a:pt x="787864" y="7162"/>
                </a:cubicBezTo>
                <a:cubicBezTo>
                  <a:pt x="791047" y="6366"/>
                  <a:pt x="794259" y="5676"/>
                  <a:pt x="797414" y="4775"/>
                </a:cubicBezTo>
                <a:cubicBezTo>
                  <a:pt x="799834" y="4084"/>
                  <a:pt x="802060" y="2388"/>
                  <a:pt x="804577" y="2388"/>
                </a:cubicBezTo>
                <a:cubicBezTo>
                  <a:pt x="813367" y="2388"/>
                  <a:pt x="822085" y="3979"/>
                  <a:pt x="830839" y="4775"/>
                </a:cubicBezTo>
                <a:cubicBezTo>
                  <a:pt x="833226" y="6367"/>
                  <a:pt x="835435" y="8267"/>
                  <a:pt x="838001" y="9550"/>
                </a:cubicBezTo>
                <a:cubicBezTo>
                  <a:pt x="857775" y="19437"/>
                  <a:pt x="831791" y="3023"/>
                  <a:pt x="852326" y="16712"/>
                </a:cubicBezTo>
                <a:cubicBezTo>
                  <a:pt x="867816" y="11550"/>
                  <a:pt x="854632" y="14858"/>
                  <a:pt x="883363" y="16712"/>
                </a:cubicBezTo>
                <a:cubicBezTo>
                  <a:pt x="900060" y="17789"/>
                  <a:pt x="916788" y="18304"/>
                  <a:pt x="933500" y="19100"/>
                </a:cubicBezTo>
                <a:cubicBezTo>
                  <a:pt x="957267" y="25040"/>
                  <a:pt x="932882" y="19352"/>
                  <a:pt x="981249" y="26262"/>
                </a:cubicBezTo>
                <a:cubicBezTo>
                  <a:pt x="1043844" y="35204"/>
                  <a:pt x="980301" y="27748"/>
                  <a:pt x="1031386" y="33425"/>
                </a:cubicBezTo>
                <a:cubicBezTo>
                  <a:pt x="1040507" y="39506"/>
                  <a:pt x="1042424" y="41413"/>
                  <a:pt x="1055261" y="45362"/>
                </a:cubicBezTo>
                <a:cubicBezTo>
                  <a:pt x="1059887" y="46785"/>
                  <a:pt x="1064810" y="46953"/>
                  <a:pt x="1069585" y="47749"/>
                </a:cubicBezTo>
                <a:cubicBezTo>
                  <a:pt x="1072768" y="49341"/>
                  <a:pt x="1078157" y="49102"/>
                  <a:pt x="1079135" y="52524"/>
                </a:cubicBezTo>
                <a:cubicBezTo>
                  <a:pt x="1080312" y="56645"/>
                  <a:pt x="1076631" y="60828"/>
                  <a:pt x="1074360" y="64462"/>
                </a:cubicBezTo>
                <a:cubicBezTo>
                  <a:pt x="1072571" y="67325"/>
                  <a:pt x="1070007" y="69751"/>
                  <a:pt x="1067198" y="71624"/>
                </a:cubicBezTo>
                <a:cubicBezTo>
                  <a:pt x="1065104" y="73020"/>
                  <a:pt x="1062456" y="73321"/>
                  <a:pt x="1060036" y="74012"/>
                </a:cubicBezTo>
                <a:cubicBezTo>
                  <a:pt x="1056459" y="75034"/>
                  <a:pt x="1047145" y="76876"/>
                  <a:pt x="1043323" y="78787"/>
                </a:cubicBezTo>
                <a:cubicBezTo>
                  <a:pt x="1040757" y="80070"/>
                  <a:pt x="1038986" y="83062"/>
                  <a:pt x="1036161" y="83561"/>
                </a:cubicBezTo>
                <a:cubicBezTo>
                  <a:pt x="1025161" y="85502"/>
                  <a:pt x="1013878" y="85153"/>
                  <a:pt x="1002736" y="85949"/>
                </a:cubicBezTo>
                <a:cubicBezTo>
                  <a:pt x="998757" y="87541"/>
                  <a:pt x="994827" y="89259"/>
                  <a:pt x="990799" y="90724"/>
                </a:cubicBezTo>
                <a:cubicBezTo>
                  <a:pt x="986069" y="92444"/>
                  <a:pt x="980662" y="92707"/>
                  <a:pt x="976474" y="95499"/>
                </a:cubicBezTo>
                <a:cubicBezTo>
                  <a:pt x="967218" y="101670"/>
                  <a:pt x="972034" y="99367"/>
                  <a:pt x="962149" y="102661"/>
                </a:cubicBezTo>
                <a:cubicBezTo>
                  <a:pt x="940662" y="101865"/>
                  <a:pt x="919145" y="101658"/>
                  <a:pt x="897688" y="100274"/>
                </a:cubicBezTo>
                <a:cubicBezTo>
                  <a:pt x="863675" y="98080"/>
                  <a:pt x="929770" y="93259"/>
                  <a:pt x="866651" y="100274"/>
                </a:cubicBezTo>
                <a:cubicBezTo>
                  <a:pt x="865059" y="103457"/>
                  <a:pt x="865290" y="108820"/>
                  <a:pt x="861876" y="109824"/>
                </a:cubicBezTo>
                <a:cubicBezTo>
                  <a:pt x="850398" y="113200"/>
                  <a:pt x="837983" y="111175"/>
                  <a:pt x="826064" y="112211"/>
                </a:cubicBezTo>
                <a:cubicBezTo>
                  <a:pt x="819672" y="112767"/>
                  <a:pt x="813331" y="113803"/>
                  <a:pt x="806964" y="114599"/>
                </a:cubicBezTo>
                <a:cubicBezTo>
                  <a:pt x="774335" y="113803"/>
                  <a:pt x="741716" y="112211"/>
                  <a:pt x="709078" y="112211"/>
                </a:cubicBezTo>
                <a:cubicBezTo>
                  <a:pt x="681213" y="112211"/>
                  <a:pt x="653325" y="112824"/>
                  <a:pt x="625516" y="114599"/>
                </a:cubicBezTo>
                <a:cubicBezTo>
                  <a:pt x="615854" y="115216"/>
                  <a:pt x="596867" y="119373"/>
                  <a:pt x="596867" y="119373"/>
                </a:cubicBezTo>
                <a:cubicBezTo>
                  <a:pt x="572936" y="131340"/>
                  <a:pt x="590731" y="124617"/>
                  <a:pt x="556280" y="128923"/>
                </a:cubicBezTo>
                <a:cubicBezTo>
                  <a:pt x="552253" y="129426"/>
                  <a:pt x="548346" y="130644"/>
                  <a:pt x="544343" y="131311"/>
                </a:cubicBezTo>
                <a:cubicBezTo>
                  <a:pt x="538792" y="132236"/>
                  <a:pt x="533181" y="132773"/>
                  <a:pt x="527630" y="133698"/>
                </a:cubicBezTo>
                <a:cubicBezTo>
                  <a:pt x="485167" y="140775"/>
                  <a:pt x="517591" y="136670"/>
                  <a:pt x="479881" y="140861"/>
                </a:cubicBezTo>
                <a:cubicBezTo>
                  <a:pt x="478925" y="140781"/>
                  <a:pt x="452392" y="140842"/>
                  <a:pt x="444069" y="136086"/>
                </a:cubicBezTo>
                <a:cubicBezTo>
                  <a:pt x="440614" y="134112"/>
                  <a:pt x="437702" y="131311"/>
                  <a:pt x="434519" y="128923"/>
                </a:cubicBezTo>
                <a:cubicBezTo>
                  <a:pt x="412236" y="129719"/>
                  <a:pt x="389924" y="129920"/>
                  <a:pt x="367670" y="131311"/>
                </a:cubicBezTo>
                <a:cubicBezTo>
                  <a:pt x="364395" y="131516"/>
                  <a:pt x="361401" y="133698"/>
                  <a:pt x="358120" y="133698"/>
                </a:cubicBezTo>
                <a:cubicBezTo>
                  <a:pt x="344568" y="133698"/>
                  <a:pt x="331074" y="131864"/>
                  <a:pt x="317533" y="131311"/>
                </a:cubicBezTo>
                <a:lnTo>
                  <a:pt x="241134" y="128923"/>
                </a:lnTo>
                <a:cubicBezTo>
                  <a:pt x="202139" y="132106"/>
                  <a:pt x="163001" y="133863"/>
                  <a:pt x="124148" y="138473"/>
                </a:cubicBezTo>
                <a:cubicBezTo>
                  <a:pt x="63251" y="145698"/>
                  <a:pt x="145454" y="151660"/>
                  <a:pt x="64462" y="140861"/>
                </a:cubicBezTo>
                <a:cubicBezTo>
                  <a:pt x="47594" y="129617"/>
                  <a:pt x="68461" y="143718"/>
                  <a:pt x="47749" y="128923"/>
                </a:cubicBezTo>
                <a:cubicBezTo>
                  <a:pt x="45414" y="127255"/>
                  <a:pt x="43309" y="125055"/>
                  <a:pt x="40587" y="124148"/>
                </a:cubicBezTo>
                <a:cubicBezTo>
                  <a:pt x="35995" y="122617"/>
                  <a:pt x="31037" y="122557"/>
                  <a:pt x="26262" y="121761"/>
                </a:cubicBezTo>
                <a:cubicBezTo>
                  <a:pt x="23875" y="120965"/>
                  <a:pt x="20563" y="121421"/>
                  <a:pt x="19100" y="119373"/>
                </a:cubicBezTo>
                <a:cubicBezTo>
                  <a:pt x="13753" y="111887"/>
                  <a:pt x="16926" y="103786"/>
                  <a:pt x="9550" y="97886"/>
                </a:cubicBezTo>
                <a:cubicBezTo>
                  <a:pt x="7585" y="96314"/>
                  <a:pt x="4775" y="96295"/>
                  <a:pt x="2387" y="95499"/>
                </a:cubicBezTo>
                <a:cubicBezTo>
                  <a:pt x="1591" y="93111"/>
                  <a:pt x="0" y="90853"/>
                  <a:pt x="0" y="88336"/>
                </a:cubicBezTo>
                <a:cubicBezTo>
                  <a:pt x="0" y="82730"/>
                  <a:pt x="10573" y="67304"/>
                  <a:pt x="11937" y="66849"/>
                </a:cubicBezTo>
                <a:lnTo>
                  <a:pt x="40587" y="35812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68"/>
          <a:stretch/>
        </p:blipFill>
        <p:spPr>
          <a:xfrm>
            <a:off x="323726" y="71398"/>
            <a:ext cx="720080" cy="792703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6200000">
            <a:off x="-90029" y="305582"/>
            <a:ext cx="756399" cy="288032"/>
          </a:xfrm>
          <a:prstGeom prst="rightArrow">
            <a:avLst/>
          </a:prstGeom>
          <a:solidFill>
            <a:srgbClr val="705693"/>
          </a:solidFill>
          <a:ln>
            <a:solidFill>
              <a:srgbClr val="4414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220297" y="470137"/>
            <a:ext cx="144016" cy="0"/>
          </a:xfrm>
          <a:prstGeom prst="line">
            <a:avLst/>
          </a:prstGeom>
          <a:ln w="76200">
            <a:solidFill>
              <a:srgbClr val="9360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297" y="611758"/>
            <a:ext cx="144016" cy="0"/>
          </a:xfrm>
          <a:prstGeom prst="line">
            <a:avLst/>
          </a:prstGeom>
          <a:ln w="76200">
            <a:solidFill>
              <a:srgbClr val="9360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7511" y="746685"/>
            <a:ext cx="144016" cy="0"/>
          </a:xfrm>
          <a:prstGeom prst="line">
            <a:avLst/>
          </a:prstGeom>
          <a:ln w="76200">
            <a:solidFill>
              <a:srgbClr val="9360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5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Microsoft account</cp:lastModifiedBy>
  <cp:revision>20</cp:revision>
  <dcterms:created xsi:type="dcterms:W3CDTF">2011-08-20T05:56:26Z</dcterms:created>
  <dcterms:modified xsi:type="dcterms:W3CDTF">2015-02-24T13:14:17Z</dcterms:modified>
</cp:coreProperties>
</file>