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F4FE"/>
    <a:srgbClr val="4BD8EB"/>
    <a:srgbClr val="FAEBD7"/>
    <a:srgbClr val="EDC5C3"/>
    <a:srgbClr val="6666FF"/>
    <a:srgbClr val="F8B323"/>
    <a:srgbClr val="F9F7F0"/>
    <a:srgbClr val="93609E"/>
    <a:srgbClr val="705693"/>
    <a:srgbClr val="A096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1821" autoAdjust="0"/>
  </p:normalViewPr>
  <p:slideViewPr>
    <p:cSldViewPr>
      <p:cViewPr varScale="1">
        <p:scale>
          <a:sx n="400" d="100"/>
          <a:sy n="400" d="100"/>
        </p:scale>
        <p:origin x="456" y="1080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494" y="172894"/>
            <a:ext cx="913610" cy="691804"/>
          </a:xfrm>
        </p:spPr>
        <p:txBody>
          <a:bodyPr anchor="ctr">
            <a:noAutofit/>
          </a:bodyPr>
          <a:lstStyle>
            <a:lvl1pPr algn="ctr">
              <a:defRPr sz="886" spc="7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124" y="941170"/>
            <a:ext cx="712351" cy="116840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77" b="1" i="0" cap="all" spc="35" baseline="0">
                <a:solidFill>
                  <a:schemeClr val="tx2"/>
                </a:solidFill>
              </a:defRPr>
            </a:lvl1pPr>
            <a:lvl2pPr marL="40496" indent="0" algn="ctr">
              <a:buNone/>
              <a:defRPr sz="177"/>
            </a:lvl2pPr>
            <a:lvl3pPr marL="80993" indent="0" algn="ctr">
              <a:buNone/>
              <a:defRPr sz="159"/>
            </a:lvl3pPr>
            <a:lvl4pPr marL="121489" indent="0" algn="ctr">
              <a:buNone/>
              <a:defRPr sz="142"/>
            </a:lvl4pPr>
            <a:lvl5pPr marL="161986" indent="0" algn="ctr">
              <a:buNone/>
              <a:defRPr sz="142"/>
            </a:lvl5pPr>
            <a:lvl6pPr marL="202482" indent="0" algn="ctr">
              <a:buNone/>
              <a:defRPr sz="142"/>
            </a:lvl6pPr>
            <a:lvl7pPr marL="242979" indent="0" algn="ctr">
              <a:buNone/>
              <a:defRPr sz="142"/>
            </a:lvl7pPr>
            <a:lvl8pPr marL="283475" indent="0" algn="ctr">
              <a:buNone/>
              <a:defRPr sz="142"/>
            </a:lvl8pPr>
            <a:lvl9pPr marL="323972" indent="0" algn="ctr">
              <a:buNone/>
              <a:defRPr sz="1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5494" y="1003579"/>
            <a:ext cx="206278" cy="5485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134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26" y="1003579"/>
            <a:ext cx="206278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4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39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219" y="60190"/>
            <a:ext cx="209186" cy="88154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" y="60190"/>
            <a:ext cx="685846" cy="88154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2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1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49213" cy="10795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34" y="169038"/>
            <a:ext cx="724897" cy="639802"/>
          </a:xfrm>
        </p:spPr>
        <p:txBody>
          <a:bodyPr anchor="b">
            <a:normAutofit/>
          </a:bodyPr>
          <a:lstStyle>
            <a:lvl1pPr>
              <a:defRPr sz="744" spc="71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135" y="812188"/>
            <a:ext cx="621340" cy="1497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77" b="1" i="0" cap="all" spc="35" baseline="0">
                <a:solidFill>
                  <a:schemeClr val="accent1"/>
                </a:solidFill>
              </a:defRPr>
            </a:lvl1pPr>
            <a:lvl2pPr marL="40496" indent="0">
              <a:buNone/>
              <a:defRPr sz="177">
                <a:solidFill>
                  <a:schemeClr val="tx1">
                    <a:tint val="75000"/>
                  </a:schemeClr>
                </a:solidFill>
              </a:defRPr>
            </a:lvl2pPr>
            <a:lvl3pPr marL="80993" indent="0">
              <a:buNone/>
              <a:defRPr sz="159">
                <a:solidFill>
                  <a:schemeClr val="tx1">
                    <a:tint val="75000"/>
                  </a:schemeClr>
                </a:solidFill>
              </a:defRPr>
            </a:lvl3pPr>
            <a:lvl4pPr marL="12148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4pPr>
            <a:lvl5pPr marL="161986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5pPr>
            <a:lvl6pPr marL="20248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6pPr>
            <a:lvl7pPr marL="24297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7pPr>
            <a:lvl8pPr marL="283475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8pPr>
            <a:lvl9pPr marL="32397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6569" y="1003579"/>
            <a:ext cx="132277" cy="5485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417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0319" y="1003579"/>
            <a:ext cx="131712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reeform 11"/>
          <p:cNvSpPr/>
          <p:nvPr/>
        </p:nvSpPr>
        <p:spPr bwMode="auto">
          <a:xfrm>
            <a:off x="77419" y="0"/>
            <a:ext cx="145761" cy="10795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49213" cy="10795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364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607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3627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" y="59972"/>
            <a:ext cx="900708" cy="2350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188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88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7373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7373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5176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8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88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cap="all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9" y="144874"/>
            <a:ext cx="545277" cy="784695"/>
          </a:xfrm>
        </p:spPr>
        <p:txBody>
          <a:bodyPr/>
          <a:lstStyle>
            <a:lvl1pPr>
              <a:defRPr sz="283"/>
            </a:lvl1pPr>
            <a:lvl2pPr>
              <a:defRPr sz="248"/>
            </a:lvl2pPr>
            <a:lvl3pPr>
              <a:defRPr sz="213"/>
            </a:lvl3pPr>
            <a:lvl4pPr>
              <a:defRPr sz="177"/>
            </a:lvl4pPr>
            <a:lvl5pPr>
              <a:defRPr sz="177"/>
            </a:lvl5pPr>
            <a:lvl6pPr>
              <a:defRPr sz="177"/>
            </a:lvl6pPr>
            <a:lvl7pPr>
              <a:defRPr sz="177"/>
            </a:lvl7pPr>
            <a:lvl8pPr>
              <a:defRPr sz="177"/>
            </a:lvl8pPr>
            <a:lvl9pPr>
              <a:defRPr sz="1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739" y="1003579"/>
            <a:ext cx="109203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3892" y="1003579"/>
            <a:ext cx="109124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07665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098" y="0"/>
            <a:ext cx="651276" cy="1079500"/>
          </a:xfrm>
        </p:spPr>
        <p:txBody>
          <a:bodyPr anchor="t"/>
          <a:lstStyle>
            <a:lvl1pPr marL="0" indent="0">
              <a:buNone/>
              <a:defRPr sz="283"/>
            </a:lvl1pPr>
            <a:lvl2pPr marL="40496" indent="0">
              <a:buNone/>
              <a:defRPr sz="248"/>
            </a:lvl2pPr>
            <a:lvl3pPr marL="80993" indent="0">
              <a:buNone/>
              <a:defRPr sz="213"/>
            </a:lvl3pPr>
            <a:lvl4pPr marL="121489" indent="0">
              <a:buNone/>
              <a:defRPr sz="177"/>
            </a:lvl4pPr>
            <a:lvl5pPr marL="161986" indent="0">
              <a:buNone/>
              <a:defRPr sz="177"/>
            </a:lvl5pPr>
            <a:lvl6pPr marL="202482" indent="0">
              <a:buNone/>
              <a:defRPr sz="177"/>
            </a:lvl6pPr>
            <a:lvl7pPr marL="242979" indent="0">
              <a:buNone/>
              <a:defRPr sz="177"/>
            </a:lvl7pPr>
            <a:lvl8pPr marL="283475" indent="0">
              <a:buNone/>
              <a:defRPr sz="177"/>
            </a:lvl8pPr>
            <a:lvl9pPr marL="323972" indent="0">
              <a:buNone/>
              <a:defRPr sz="1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818" y="1003579"/>
            <a:ext cx="109124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2462" y="1003579"/>
            <a:ext cx="111853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353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CF4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25" y="60190"/>
            <a:ext cx="901206" cy="2348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25" y="359834"/>
            <a:ext cx="901206" cy="565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825" y="1003579"/>
            <a:ext cx="206278" cy="54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585" y="1003579"/>
            <a:ext cx="364331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397" y="1003579"/>
            <a:ext cx="249634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86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80993" rtl="0" eaLnBrk="1" latinLnBrk="0" hangingPunct="1">
        <a:lnSpc>
          <a:spcPct val="90000"/>
        </a:lnSpc>
        <a:spcBef>
          <a:spcPct val="0"/>
        </a:spcBef>
        <a:buNone/>
        <a:defRPr sz="602" kern="1200" cap="all" spc="18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99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236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80993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21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3498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8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8898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42979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9697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35097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404965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45896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1pPr>
      <a:lvl2pPr marL="4049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2pPr>
      <a:lvl3pPr marL="80993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3pPr>
      <a:lvl4pPr marL="12148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4pPr>
      <a:lvl5pPr marL="16198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5pPr>
      <a:lvl6pPr marL="20248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6pPr>
      <a:lvl7pPr marL="24297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8pPr>
      <a:lvl9pPr marL="32397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92444" y="280343"/>
            <a:ext cx="1271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 Rounded MT Bold" panose="020F0704030504030204" pitchFamily="34" charset="0"/>
              </a:rPr>
              <a:t>1000</a:t>
            </a:r>
            <a:r>
              <a:rPr lang="en-GB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endParaRPr lang="en-GB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669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621" y="280864"/>
            <a:ext cx="1047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 Rounded MT Bold" panose="020F0704030504030204" pitchFamily="34" charset="0"/>
              </a:rPr>
              <a:t>24</a:t>
            </a:r>
            <a:r>
              <a:rPr lang="en-GB" sz="1800" dirty="0" smtClean="0">
                <a:latin typeface="Arial Rounded MT Bold" panose="020F0704030504030204" pitchFamily="34" charset="0"/>
              </a:rPr>
              <a:t> </a:t>
            </a:r>
            <a:r>
              <a:rPr lang="en-GB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hours</a:t>
            </a:r>
            <a:endParaRPr lang="en-GB" sz="1400" b="1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172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47200" y="294631"/>
            <a:ext cx="1154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 Rounded MT Bold" panose="020F0704030504030204" pitchFamily="34" charset="0"/>
              </a:rPr>
              <a:t>1000</a:t>
            </a:r>
            <a:r>
              <a:rPr lang="en-GB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GB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632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94" y="275581"/>
            <a:ext cx="102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 Rounded MT Bold" panose="020F0704030504030204" pitchFamily="34" charset="0"/>
              </a:rPr>
              <a:t>10</a:t>
            </a:r>
            <a:r>
              <a:rPr lang="en-GB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endParaRPr lang="en-GB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984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8496" y="323726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 Rounded MT Bold" panose="020F0704030504030204" pitchFamily="34" charset="0"/>
              </a:rPr>
              <a:t>100</a:t>
            </a:r>
            <a:r>
              <a:rPr lang="en-GB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GB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786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23726"/>
            <a:ext cx="1069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 Rounded MT Bold" panose="020F0704030504030204" pitchFamily="34" charset="0"/>
              </a:rPr>
              <a:t>1000</a:t>
            </a:r>
            <a:r>
              <a:rPr lang="en-GB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en-GB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704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6200" y="292770"/>
            <a:ext cx="1223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 Rounded MT Bold" panose="020F0704030504030204" pitchFamily="34" charset="0"/>
              </a:rPr>
              <a:t>1000</a:t>
            </a:r>
            <a:r>
              <a:rPr lang="en-GB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kg</a:t>
            </a:r>
            <a:endParaRPr lang="en-GB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403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3818" y="321345"/>
            <a:ext cx="123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 smtClean="0">
                <a:latin typeface="Arial Rounded MT Bold" panose="020F0704030504030204" pitchFamily="34" charset="0"/>
              </a:rPr>
              <a:t>10000</a:t>
            </a:r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en-GB" sz="18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1800" b="1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894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54768" y="290389"/>
            <a:ext cx="1197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 Rounded MT Bold" panose="020F0704030504030204" pitchFamily="34" charset="0"/>
              </a:rPr>
              <a:t>60</a:t>
            </a:r>
            <a:r>
              <a:rPr lang="en-GB" sz="1800" dirty="0" smtClean="0">
                <a:latin typeface="Arial Rounded MT Bold" panose="020F0704030504030204" pitchFamily="34" charset="0"/>
              </a:rPr>
              <a:t> </a:t>
            </a:r>
            <a:r>
              <a:rPr lang="en-GB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seconds</a:t>
            </a:r>
            <a:endParaRPr lang="en-GB" sz="1400" b="1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894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54768" y="290389"/>
            <a:ext cx="12153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 Rounded MT Bold" panose="020F0704030504030204" pitchFamily="34" charset="0"/>
              </a:rPr>
              <a:t>60</a:t>
            </a:r>
            <a:r>
              <a:rPr lang="en-GB" sz="1800" dirty="0" smtClean="0">
                <a:latin typeface="Arial Rounded MT Bold" panose="020F0704030504030204" pitchFamily="34" charset="0"/>
              </a:rPr>
              <a:t> </a:t>
            </a:r>
            <a:r>
              <a:rPr lang="en-GB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endParaRPr lang="en-GB" sz="1400" b="1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67058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221</TotalTime>
  <Words>13</Words>
  <Application>Microsoft Office PowerPoint</Application>
  <PresentationFormat>Custom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Rounded MT Bold</vt:lpstr>
      <vt:lpstr>Gill Sans MT</vt:lpstr>
      <vt:lpstr>Impact</vt:lpstr>
      <vt:lpstr>Times New Roman</vt:lpstr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54</cp:revision>
  <dcterms:created xsi:type="dcterms:W3CDTF">2011-08-20T05:56:26Z</dcterms:created>
  <dcterms:modified xsi:type="dcterms:W3CDTF">2017-03-06T02:57:59Z</dcterms:modified>
</cp:coreProperties>
</file>