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9D1"/>
    <a:srgbClr val="FAEBD7"/>
    <a:srgbClr val="EDC5C3"/>
    <a:srgbClr val="6666FF"/>
    <a:srgbClr val="F8B323"/>
    <a:srgbClr val="F9F7F0"/>
    <a:srgbClr val="93609E"/>
    <a:srgbClr val="705693"/>
    <a:srgbClr val="A096C4"/>
    <a:srgbClr val="441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94" autoAdjust="0"/>
    <p:restoredTop sz="91821" autoAdjust="0"/>
  </p:normalViewPr>
  <p:slideViewPr>
    <p:cSldViewPr>
      <p:cViewPr varScale="1">
        <p:scale>
          <a:sx n="396" d="100"/>
          <a:sy n="396" d="100"/>
        </p:scale>
        <p:origin x="1252" y="192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B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42" y="160459"/>
            <a:ext cx="9621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Highest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Common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Factor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964" y="364194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 smtClean="0">
                <a:latin typeface="Arial Rounded MT Bold" panose="020F0704030504030204" pitchFamily="34" charset="0"/>
              </a:rPr>
              <a:t>Bidmas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45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868" y="242274"/>
            <a:ext cx="991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Standard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Form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4052" y="360442"/>
            <a:ext cx="1176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Pythagoras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4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519" y="349756"/>
            <a:ext cx="822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Indices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4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05" y="349756"/>
            <a:ext cx="1095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Trapezium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5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065" y="349756"/>
            <a:ext cx="707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Maths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99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30" y="349756"/>
            <a:ext cx="600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Surd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38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76" y="349756"/>
            <a:ext cx="961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Brackets</a:t>
            </a:r>
            <a:endParaRPr lang="en-GB" sz="1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94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9109" y="364194"/>
            <a:ext cx="117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Factorising</a:t>
            </a:r>
            <a:endParaRPr lang="en-GB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73236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221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54</cp:revision>
  <dcterms:created xsi:type="dcterms:W3CDTF">2011-08-20T05:56:26Z</dcterms:created>
  <dcterms:modified xsi:type="dcterms:W3CDTF">2017-03-20T07:16:25Z</dcterms:modified>
</cp:coreProperties>
</file>