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9D1"/>
    <a:srgbClr val="FAEBD7"/>
    <a:srgbClr val="EDC5C3"/>
    <a:srgbClr val="6666FF"/>
    <a:srgbClr val="F8B323"/>
    <a:srgbClr val="F9F7F0"/>
    <a:srgbClr val="93609E"/>
    <a:srgbClr val="705693"/>
    <a:srgbClr val="A096C4"/>
    <a:srgbClr val="4414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3" autoAdjust="0"/>
    <p:restoredTop sz="91821" autoAdjust="0"/>
  </p:normalViewPr>
  <p:slideViewPr>
    <p:cSldViewPr>
      <p:cViewPr varScale="1">
        <p:scale>
          <a:sx n="396" d="100"/>
          <a:sy n="396" d="100"/>
        </p:scale>
        <p:origin x="1324" y="192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EB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42" y="160459"/>
            <a:ext cx="9621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Greatest</a:t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r>
              <a:rPr lang="en-GB" sz="1400" dirty="0" smtClean="0">
                <a:latin typeface="Arial Rounded MT Bold" panose="020F0704030504030204" pitchFamily="34" charset="0"/>
              </a:rPr>
              <a:t>Common</a:t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r>
              <a:rPr lang="en-GB" sz="1400" dirty="0" smtClean="0">
                <a:latin typeface="Arial Rounded MT Bold" panose="020F0704030504030204" pitchFamily="34" charset="0"/>
              </a:rPr>
              <a:t>Divisor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546" y="364194"/>
            <a:ext cx="8815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latin typeface="Arial Rounded MT Bold" panose="020F0704030504030204" pitchFamily="34" charset="0"/>
              </a:rPr>
              <a:t>Pemdas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450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462" y="242274"/>
            <a:ext cx="1005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Scientific</a:t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r>
              <a:rPr lang="en-GB" sz="1400" dirty="0" smtClean="0">
                <a:latin typeface="Arial Rounded MT Bold" panose="020F0704030504030204" pitchFamily="34" charset="0"/>
              </a:rPr>
              <a:t>Notation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4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5691" y="292005"/>
            <a:ext cx="1131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latin typeface="Arial Rounded MT Bold" panose="020F0704030504030204" pitchFamily="34" charset="0"/>
              </a:rPr>
              <a:t>Pythagorean</a:t>
            </a:r>
            <a:br>
              <a:rPr lang="en-GB" sz="1200" dirty="0" smtClean="0">
                <a:latin typeface="Arial Rounded MT Bold" panose="020F0704030504030204" pitchFamily="34" charset="0"/>
              </a:rPr>
            </a:br>
            <a:r>
              <a:rPr lang="en-GB" sz="1200" dirty="0" smtClean="0">
                <a:latin typeface="Arial Rounded MT Bold" panose="020F0704030504030204" pitchFamily="34" charset="0"/>
              </a:rPr>
              <a:t>theorem</a:t>
            </a:r>
            <a:endParaRPr lang="en-GB" sz="1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845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9349" y="349756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Arial Rounded MT Bold" panose="020F0704030504030204" pitchFamily="34" charset="0"/>
              </a:rPr>
              <a:t>Exponents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54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23" y="349756"/>
            <a:ext cx="1046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Arial Rounded MT Bold" panose="020F0704030504030204" pitchFamily="34" charset="0"/>
              </a:rPr>
              <a:t>Trapezoid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759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956" y="349756"/>
            <a:ext cx="6097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Math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993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483" y="349756"/>
            <a:ext cx="842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Radical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738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4927" y="349756"/>
            <a:ext cx="11175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Arial Rounded MT Bold" panose="020F0704030504030204" pitchFamily="34" charset="0"/>
              </a:rPr>
              <a:t>Parentheses</a:t>
            </a:r>
            <a:endParaRPr lang="en-GB" sz="1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294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827" y="364194"/>
            <a:ext cx="10249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Arial Rounded MT Bold" panose="020F0704030504030204" pitchFamily="34" charset="0"/>
              </a:rPr>
              <a:t>Factoring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73236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218</TotalTime>
  <Words>10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53</cp:revision>
  <dcterms:created xsi:type="dcterms:W3CDTF">2011-08-20T05:56:26Z</dcterms:created>
  <dcterms:modified xsi:type="dcterms:W3CDTF">2017-03-20T07:13:00Z</dcterms:modified>
</cp:coreProperties>
</file>