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5" r:id="rId7"/>
    <p:sldId id="264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93"/>
    <a:srgbClr val="ACF4FE"/>
    <a:srgbClr val="4BD8EB"/>
    <a:srgbClr val="FAEBD7"/>
    <a:srgbClr val="EDC5C3"/>
    <a:srgbClr val="6666FF"/>
    <a:srgbClr val="F8B323"/>
    <a:srgbClr val="F9F7F0"/>
    <a:srgbClr val="93609E"/>
    <a:srgbClr val="705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13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CF4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600" y="130325"/>
            <a:ext cx="5309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3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feet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278" y="166564"/>
            <a:ext cx="7360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24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1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566" y="137989"/>
            <a:ext cx="8002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12</a:t>
            </a:r>
            <a:r>
              <a:rPr lang="en-GB" sz="2400" dirty="0">
                <a:latin typeface="Arial Rounded MT Bold" panose="020F0704030504030204" pitchFamily="34" charset="0"/>
              </a:rPr>
              <a:t/>
            </a:r>
            <a:br>
              <a:rPr lang="en-GB" sz="2400" dirty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inches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58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10" y="166564"/>
            <a:ext cx="9156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1760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7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570" y="166564"/>
            <a:ext cx="8515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16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ounces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97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46" y="166564"/>
            <a:ext cx="8771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14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pounds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7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10" y="166564"/>
            <a:ext cx="9156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2240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pounds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2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162" y="166564"/>
            <a:ext cx="6463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8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pints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1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098" y="166564"/>
            <a:ext cx="9284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60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0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86" y="166564"/>
            <a:ext cx="9412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60</a:t>
            </a:r>
            <a:br>
              <a:rPr lang="en-GB" sz="2400" dirty="0" smtClean="0">
                <a:latin typeface="Arial Rounded MT Bold" panose="020F0704030504030204" pitchFamily="34" charset="0"/>
              </a:rPr>
            </a:br>
            <a:r>
              <a:rPr lang="en-GB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endParaRPr lang="en-GB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5329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241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Gill Sans MT</vt:lpstr>
      <vt:lpstr>Impact</vt:lpstr>
      <vt:lpstr>Times New Roman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57</cp:revision>
  <dcterms:created xsi:type="dcterms:W3CDTF">2011-08-20T05:56:26Z</dcterms:created>
  <dcterms:modified xsi:type="dcterms:W3CDTF">2017-03-06T03:17:49Z</dcterms:modified>
</cp:coreProperties>
</file>