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75" r:id="rId3"/>
    <p:sldId id="268" r:id="rId4"/>
    <p:sldId id="272" r:id="rId5"/>
    <p:sldId id="269" r:id="rId6"/>
    <p:sldId id="270" r:id="rId7"/>
    <p:sldId id="271" r:id="rId8"/>
    <p:sldId id="273" r:id="rId9"/>
    <p:sldId id="274" r:id="rId10"/>
    <p:sldId id="276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48F"/>
    <a:srgbClr val="7FE6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1104" y="946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25/01/2022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4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-66794" y="246003"/>
                <a:ext cx="118891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𝑎𝑙𝑝h𝑎</m:t>
                      </m:r>
                    </m:oMath>
                  </m:oMathPara>
                </a14:m>
                <a:endParaRPr lang="en-GB" sz="28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6794" y="246003"/>
                <a:ext cx="1188915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4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7702" y="251718"/>
                <a:ext cx="7907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𝑝h𝑖</m:t>
                      </m:r>
                    </m:oMath>
                  </m:oMathPara>
                </a14:m>
                <a:endParaRPr lang="en-GB" sz="28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2" y="251718"/>
                <a:ext cx="790794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6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4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1791" y="253623"/>
                <a:ext cx="9885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𝑏𝑒𝑡𝑎</m:t>
                      </m:r>
                    </m:oMath>
                  </m:oMathPara>
                </a14:m>
                <a:endParaRPr lang="en-GB" sz="28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" y="253623"/>
                <a:ext cx="988540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518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4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-102225" y="280293"/>
                <a:ext cx="13078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𝑔𝑎𝑚𝑚𝑎</m:t>
                      </m:r>
                    </m:oMath>
                  </m:oMathPara>
                </a14:m>
                <a:endParaRPr lang="en-GB" sz="24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2225" y="280293"/>
                <a:ext cx="1307858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727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4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-37281" y="251718"/>
                <a:ext cx="11167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𝑑𝑒𝑙𝑡𝑎</m:t>
                      </m:r>
                    </m:oMath>
                  </m:oMathPara>
                </a14:m>
                <a:endParaRPr lang="en-GB" sz="28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7281" y="251718"/>
                <a:ext cx="1116781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97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4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51718" y="251718"/>
                <a:ext cx="59202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𝑝𝑖</m:t>
                      </m:r>
                    </m:oMath>
                  </m:oMathPara>
                </a14:m>
                <a:endParaRPr lang="en-GB" sz="28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18" y="251718"/>
                <a:ext cx="592022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438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4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-97274" y="261243"/>
                <a:ext cx="127547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𝑠𝑖𝑔𝑚𝑎</m:t>
                      </m:r>
                    </m:oMath>
                  </m:oMathPara>
                </a14:m>
                <a:endParaRPr lang="en-GB" sz="28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7274" y="261243"/>
                <a:ext cx="1275477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70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4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-24884" y="263148"/>
                <a:ext cx="11344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𝑡h𝑒𝑡𝑎</m:t>
                      </m:r>
                    </m:oMath>
                  </m:oMathPara>
                </a14:m>
                <a:endParaRPr lang="en-GB" sz="28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4884" y="263148"/>
                <a:ext cx="1134413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337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4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-108322" y="323726"/>
                <a:ext cx="13046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𝑙𝑎𝑚𝑏𝑑𝑎</m:t>
                      </m:r>
                    </m:oMath>
                  </m:oMathPara>
                </a14:m>
                <a:endParaRPr lang="en-GB" sz="24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322" y="323726"/>
                <a:ext cx="1304653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08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4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7702" y="251718"/>
                <a:ext cx="78367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𝑚𝑢</m:t>
                      </m:r>
                    </m:oMath>
                  </m:oMathPara>
                </a14:m>
                <a:endParaRPr lang="en-GB" sz="2800" i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2" y="251718"/>
                <a:ext cx="783676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25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16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31</cp:revision>
  <dcterms:created xsi:type="dcterms:W3CDTF">2011-08-20T05:56:26Z</dcterms:created>
  <dcterms:modified xsi:type="dcterms:W3CDTF">2022-01-25T02:10:03Z</dcterms:modified>
</cp:coreProperties>
</file>