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E6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34" y="955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694" y="-243939"/>
                <a:ext cx="1063688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" y="-243939"/>
                <a:ext cx="1063688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15741" y="-228699"/>
                <a:ext cx="1139671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741" y="-228699"/>
                <a:ext cx="1139671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79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694" y="-243939"/>
                <a:ext cx="1063688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" y="-243939"/>
                <a:ext cx="1063688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43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1889" y="-299184"/>
                <a:ext cx="983283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9" y="-299184"/>
                <a:ext cx="983283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5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6169" y="-123924"/>
                <a:ext cx="1008609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9" y="-123924"/>
                <a:ext cx="1008609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333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694" y="-243939"/>
                <a:ext cx="1063688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" y="-243939"/>
                <a:ext cx="1063688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7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2834" y="-131544"/>
                <a:ext cx="1063688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𝛴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4" y="-131544"/>
                <a:ext cx="1063688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832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694" y="-137259"/>
                <a:ext cx="1063688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" y="-137259"/>
                <a:ext cx="1063688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0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7124" y="-142974"/>
                <a:ext cx="965200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4" y="-142974"/>
                <a:ext cx="965200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48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E6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694" y="-243939"/>
                <a:ext cx="1007327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8000" i="1" smtClean="0"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80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" y="-243939"/>
                <a:ext cx="1007327" cy="13234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21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29</cp:revision>
  <dcterms:created xsi:type="dcterms:W3CDTF">2011-08-20T05:56:26Z</dcterms:created>
  <dcterms:modified xsi:type="dcterms:W3CDTF">2022-01-25T02:02:16Z</dcterms:modified>
</cp:coreProperties>
</file>