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9" r:id="rId4"/>
    <p:sldId id="270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4056" y="11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 rot="5400000">
            <a:off x="243562" y="99314"/>
            <a:ext cx="617474" cy="823119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19/02/2016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868" y="304676"/>
                <a:ext cx="4873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68" y="304676"/>
                <a:ext cx="48731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750" r="-13750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0274" y="314201"/>
                <a:ext cx="82715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.625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74" y="314201"/>
                <a:ext cx="82715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618" r="-8824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74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9426" y="309438"/>
                <a:ext cx="6572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426" y="309438"/>
                <a:ext cx="657231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9259" r="-11111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01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5062" y="314201"/>
                <a:ext cx="6572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.75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62" y="314201"/>
                <a:ext cx="657231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0185" r="-10185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88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868" y="299914"/>
                <a:ext cx="4873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68" y="299914"/>
                <a:ext cx="48731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750" r="-12500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392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6582" y="309438"/>
                <a:ext cx="4873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582" y="309438"/>
                <a:ext cx="48731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750" r="-125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47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868" y="299913"/>
                <a:ext cx="4873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68" y="299913"/>
                <a:ext cx="48731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750" r="-12500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28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0274" y="304676"/>
                <a:ext cx="82715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.875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74" y="304676"/>
                <a:ext cx="82715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618" r="-8824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79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418" y="304676"/>
                <a:ext cx="82715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.125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18" y="304676"/>
                <a:ext cx="827150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7407" r="-8889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601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8868" y="292770"/>
                <a:ext cx="48731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.1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68" y="292770"/>
                <a:ext cx="48731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750" r="-12500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255079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150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33</cp:revision>
  <dcterms:created xsi:type="dcterms:W3CDTF">2011-08-20T05:56:26Z</dcterms:created>
  <dcterms:modified xsi:type="dcterms:W3CDTF">2016-02-19T01:24:39Z</dcterms:modified>
</cp:coreProperties>
</file>