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4" r:id="rId2"/>
    <p:sldId id="269" r:id="rId3"/>
    <p:sldId id="270" r:id="rId4"/>
    <p:sldId id="271" r:id="rId5"/>
    <p:sldId id="273" r:id="rId6"/>
    <p:sldId id="274" r:id="rId7"/>
    <p:sldId id="275" r:id="rId8"/>
    <p:sldId id="272" r:id="rId9"/>
    <p:sldId id="276" r:id="rId10"/>
    <p:sldId id="27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7F0"/>
    <a:srgbClr val="93609E"/>
    <a:srgbClr val="705693"/>
    <a:srgbClr val="A096C4"/>
    <a:srgbClr val="44146B"/>
    <a:srgbClr val="E0543A"/>
    <a:srgbClr val="FCEDE5"/>
    <a:srgbClr val="B5B200"/>
    <a:srgbClr val="D4D273"/>
    <a:srgbClr val="E0D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4056" y="1146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43562" y="99314"/>
            <a:ext cx="617474" cy="823119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0" y="0"/>
            <a:ext cx="80170" cy="10795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2875" y="129703"/>
                <a:ext cx="25487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75" y="129703"/>
                <a:ext cx="254878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88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2875" y="129703"/>
                <a:ext cx="254877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75" y="129703"/>
                <a:ext cx="254877" cy="70134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87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2875" y="129703"/>
                <a:ext cx="254877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75" y="129703"/>
                <a:ext cx="254877" cy="69147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696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2875" y="129703"/>
                <a:ext cx="254877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75" y="129703"/>
                <a:ext cx="254877" cy="69147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106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2875" y="129703"/>
                <a:ext cx="25487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75" y="129703"/>
                <a:ext cx="254877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891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2875" y="129703"/>
                <a:ext cx="25487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75" y="129703"/>
                <a:ext cx="254877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349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2875" y="129703"/>
                <a:ext cx="254877" cy="6924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75" y="129703"/>
                <a:ext cx="254877" cy="6924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058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2875" y="129703"/>
                <a:ext cx="254877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75" y="129703"/>
                <a:ext cx="254877" cy="68903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9861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32875" y="129703"/>
                <a:ext cx="25487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75" y="129703"/>
                <a:ext cx="254877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3597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44769" y="132084"/>
                <a:ext cx="42479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69" y="132084"/>
                <a:ext cx="424796" cy="6938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393001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161</TotalTime>
  <Words>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34</cp:revision>
  <dcterms:created xsi:type="dcterms:W3CDTF">2011-08-20T05:56:26Z</dcterms:created>
  <dcterms:modified xsi:type="dcterms:W3CDTF">2016-02-19T01:14:42Z</dcterms:modified>
</cp:coreProperties>
</file>