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7F0"/>
    <a:srgbClr val="93609E"/>
    <a:srgbClr val="705693"/>
    <a:srgbClr val="A096C4"/>
    <a:srgbClr val="44146B"/>
    <a:srgbClr val="E0543A"/>
    <a:srgbClr val="FCEDE5"/>
    <a:srgbClr val="B5B200"/>
    <a:srgbClr val="D4D273"/>
    <a:srgbClr val="E0DB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1821" autoAdjust="0"/>
  </p:normalViewPr>
  <p:slideViewPr>
    <p:cSldViewPr>
      <p:cViewPr varScale="1">
        <p:scale>
          <a:sx n="381" d="100"/>
          <a:sy n="381" d="100"/>
        </p:scale>
        <p:origin x="288" y="846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63" y="335345"/>
            <a:ext cx="917575" cy="23139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25" y="611717"/>
            <a:ext cx="755650" cy="2758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3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49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6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8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9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1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3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7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87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2637" y="43231"/>
            <a:ext cx="242888" cy="921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6" y="43231"/>
            <a:ext cx="710671" cy="9210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347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550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74" y="693680"/>
            <a:ext cx="917575" cy="214401"/>
          </a:xfrm>
        </p:spPr>
        <p:txBody>
          <a:bodyPr anchor="t"/>
          <a:lstStyle>
            <a:lvl1pPr algn="l">
              <a:defRPr sz="5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274" y="457538"/>
            <a:ext cx="917575" cy="236141"/>
          </a:xfrm>
        </p:spPr>
        <p:txBody>
          <a:bodyPr anchor="b"/>
          <a:lstStyle>
            <a:lvl1pPr marL="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1pPr>
            <a:lvl2pPr marL="61666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2pPr>
            <a:lvl3pPr marL="123333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3pPr>
            <a:lvl4pPr marL="184999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4pPr>
            <a:lvl5pPr marL="246665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5pPr>
            <a:lvl6pPr marL="308331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6pPr>
            <a:lvl7pPr marL="369998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7pPr>
            <a:lvl8pPr marL="431664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8pPr>
            <a:lvl9pPr marL="493330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77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6" y="251883"/>
            <a:ext cx="476779" cy="712420"/>
          </a:xfrm>
        </p:spPr>
        <p:txBody>
          <a:bodyPr/>
          <a:lstStyle>
            <a:lvl1pPr>
              <a:defRPr sz="400"/>
            </a:lvl1pPr>
            <a:lvl2pPr>
              <a:defRPr sz="300"/>
            </a:lvl2pPr>
            <a:lvl3pPr>
              <a:defRPr sz="3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747" y="251883"/>
            <a:ext cx="476779" cy="712420"/>
          </a:xfrm>
        </p:spPr>
        <p:txBody>
          <a:bodyPr/>
          <a:lstStyle>
            <a:lvl1pPr>
              <a:defRPr sz="400"/>
            </a:lvl1pPr>
            <a:lvl2pPr>
              <a:defRPr sz="300"/>
            </a:lvl2pPr>
            <a:lvl3pPr>
              <a:defRPr sz="3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2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6" y="241638"/>
            <a:ext cx="476967" cy="100703"/>
          </a:xfrm>
        </p:spPr>
        <p:txBody>
          <a:bodyPr anchor="b"/>
          <a:lstStyle>
            <a:lvl1pPr marL="0" indent="0">
              <a:buNone/>
              <a:defRPr sz="300" b="1"/>
            </a:lvl1pPr>
            <a:lvl2pPr marL="61666" indent="0">
              <a:buNone/>
              <a:defRPr sz="300" b="1"/>
            </a:lvl2pPr>
            <a:lvl3pPr marL="123333" indent="0">
              <a:buNone/>
              <a:defRPr sz="200" b="1"/>
            </a:lvl3pPr>
            <a:lvl4pPr marL="184999" indent="0">
              <a:buNone/>
              <a:defRPr sz="200" b="1"/>
            </a:lvl4pPr>
            <a:lvl5pPr marL="246665" indent="0">
              <a:buNone/>
              <a:defRPr sz="200" b="1"/>
            </a:lvl5pPr>
            <a:lvl6pPr marL="308331" indent="0">
              <a:buNone/>
              <a:defRPr sz="200" b="1"/>
            </a:lvl6pPr>
            <a:lvl7pPr marL="369998" indent="0">
              <a:buNone/>
              <a:defRPr sz="200" b="1"/>
            </a:lvl7pPr>
            <a:lvl8pPr marL="431664" indent="0">
              <a:buNone/>
              <a:defRPr sz="200" b="1"/>
            </a:lvl8pPr>
            <a:lvl9pPr marL="493330" indent="0">
              <a:buNone/>
              <a:defRPr sz="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76" y="342341"/>
            <a:ext cx="476967" cy="621962"/>
          </a:xfrm>
        </p:spPr>
        <p:txBody>
          <a:bodyPr/>
          <a:lstStyle>
            <a:lvl1pPr>
              <a:defRPr sz="300"/>
            </a:lvl1pPr>
            <a:lvl2pPr>
              <a:defRPr sz="300"/>
            </a:lvl2pPr>
            <a:lvl3pPr>
              <a:defRPr sz="2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371" y="241638"/>
            <a:ext cx="477154" cy="100703"/>
          </a:xfrm>
        </p:spPr>
        <p:txBody>
          <a:bodyPr anchor="b"/>
          <a:lstStyle>
            <a:lvl1pPr marL="0" indent="0">
              <a:buNone/>
              <a:defRPr sz="300" b="1"/>
            </a:lvl1pPr>
            <a:lvl2pPr marL="61666" indent="0">
              <a:buNone/>
              <a:defRPr sz="300" b="1"/>
            </a:lvl2pPr>
            <a:lvl3pPr marL="123333" indent="0">
              <a:buNone/>
              <a:defRPr sz="200" b="1"/>
            </a:lvl3pPr>
            <a:lvl4pPr marL="184999" indent="0">
              <a:buNone/>
              <a:defRPr sz="200" b="1"/>
            </a:lvl4pPr>
            <a:lvl5pPr marL="246665" indent="0">
              <a:buNone/>
              <a:defRPr sz="200" b="1"/>
            </a:lvl5pPr>
            <a:lvl6pPr marL="308331" indent="0">
              <a:buNone/>
              <a:defRPr sz="200" b="1"/>
            </a:lvl6pPr>
            <a:lvl7pPr marL="369998" indent="0">
              <a:buNone/>
              <a:defRPr sz="200" b="1"/>
            </a:lvl7pPr>
            <a:lvl8pPr marL="431664" indent="0">
              <a:buNone/>
              <a:defRPr sz="200" b="1"/>
            </a:lvl8pPr>
            <a:lvl9pPr marL="493330" indent="0">
              <a:buNone/>
              <a:defRPr sz="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371" y="342341"/>
            <a:ext cx="477154" cy="621962"/>
          </a:xfrm>
        </p:spPr>
        <p:txBody>
          <a:bodyPr/>
          <a:lstStyle>
            <a:lvl1pPr>
              <a:defRPr sz="300"/>
            </a:lvl1pPr>
            <a:lvl2pPr>
              <a:defRPr sz="300"/>
            </a:lvl2pPr>
            <a:lvl3pPr>
              <a:defRPr sz="2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98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646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09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" y="42981"/>
            <a:ext cx="355148" cy="182915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055" y="42981"/>
            <a:ext cx="603470" cy="921323"/>
          </a:xfrm>
        </p:spPr>
        <p:txBody>
          <a:bodyPr/>
          <a:lstStyle>
            <a:lvl1pPr>
              <a:defRPr sz="400"/>
            </a:lvl1pPr>
            <a:lvl2pPr>
              <a:defRPr sz="400"/>
            </a:lvl2pPr>
            <a:lvl3pPr>
              <a:defRPr sz="3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975" y="225895"/>
            <a:ext cx="355148" cy="738408"/>
          </a:xfrm>
        </p:spPr>
        <p:txBody>
          <a:bodyPr/>
          <a:lstStyle>
            <a:lvl1pPr marL="0" indent="0">
              <a:buNone/>
              <a:defRPr sz="200"/>
            </a:lvl1pPr>
            <a:lvl2pPr marL="61666" indent="0">
              <a:buNone/>
              <a:defRPr sz="200"/>
            </a:lvl2pPr>
            <a:lvl3pPr marL="123333" indent="0">
              <a:buNone/>
              <a:defRPr sz="100"/>
            </a:lvl3pPr>
            <a:lvl4pPr marL="184999" indent="0">
              <a:buNone/>
              <a:defRPr sz="100"/>
            </a:lvl4pPr>
            <a:lvl5pPr marL="246665" indent="0">
              <a:buNone/>
              <a:defRPr sz="100"/>
            </a:lvl5pPr>
            <a:lvl6pPr marL="308331" indent="0">
              <a:buNone/>
              <a:defRPr sz="100"/>
            </a:lvl6pPr>
            <a:lvl7pPr marL="369998" indent="0">
              <a:buNone/>
              <a:defRPr sz="100"/>
            </a:lvl7pPr>
            <a:lvl8pPr marL="431664" indent="0">
              <a:buNone/>
              <a:defRPr sz="100"/>
            </a:lvl8pPr>
            <a:lvl9pPr marL="493330" indent="0">
              <a:buNone/>
              <a:defRPr sz="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59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590" y="755651"/>
            <a:ext cx="647700" cy="89209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590" y="96455"/>
            <a:ext cx="647700" cy="647700"/>
          </a:xfrm>
        </p:spPr>
        <p:txBody>
          <a:bodyPr/>
          <a:lstStyle>
            <a:lvl1pPr marL="0" indent="0">
              <a:buNone/>
              <a:defRPr sz="400"/>
            </a:lvl1pPr>
            <a:lvl2pPr marL="61666" indent="0">
              <a:buNone/>
              <a:defRPr sz="400"/>
            </a:lvl2pPr>
            <a:lvl3pPr marL="123333" indent="0">
              <a:buNone/>
              <a:defRPr sz="300"/>
            </a:lvl3pPr>
            <a:lvl4pPr marL="184999" indent="0">
              <a:buNone/>
              <a:defRPr sz="300"/>
            </a:lvl4pPr>
            <a:lvl5pPr marL="246665" indent="0">
              <a:buNone/>
              <a:defRPr sz="300"/>
            </a:lvl5pPr>
            <a:lvl6pPr marL="308331" indent="0">
              <a:buNone/>
              <a:defRPr sz="300"/>
            </a:lvl6pPr>
            <a:lvl7pPr marL="369998" indent="0">
              <a:buNone/>
              <a:defRPr sz="300"/>
            </a:lvl7pPr>
            <a:lvl8pPr marL="431664" indent="0">
              <a:buNone/>
              <a:defRPr sz="300"/>
            </a:lvl8pPr>
            <a:lvl9pPr marL="493330" indent="0">
              <a:buNone/>
              <a:defRPr sz="3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590" y="844860"/>
            <a:ext cx="647700" cy="126691"/>
          </a:xfrm>
        </p:spPr>
        <p:txBody>
          <a:bodyPr/>
          <a:lstStyle>
            <a:lvl1pPr marL="0" indent="0">
              <a:buNone/>
              <a:defRPr sz="200"/>
            </a:lvl1pPr>
            <a:lvl2pPr marL="61666" indent="0">
              <a:buNone/>
              <a:defRPr sz="200"/>
            </a:lvl2pPr>
            <a:lvl3pPr marL="123333" indent="0">
              <a:buNone/>
              <a:defRPr sz="100"/>
            </a:lvl3pPr>
            <a:lvl4pPr marL="184999" indent="0">
              <a:buNone/>
              <a:defRPr sz="100"/>
            </a:lvl4pPr>
            <a:lvl5pPr marL="246665" indent="0">
              <a:buNone/>
              <a:defRPr sz="100"/>
            </a:lvl5pPr>
            <a:lvl6pPr marL="308331" indent="0">
              <a:buNone/>
              <a:defRPr sz="100"/>
            </a:lvl6pPr>
            <a:lvl7pPr marL="369998" indent="0">
              <a:buNone/>
              <a:defRPr sz="100"/>
            </a:lvl7pPr>
            <a:lvl8pPr marL="431664" indent="0">
              <a:buNone/>
              <a:defRPr sz="100"/>
            </a:lvl8pPr>
            <a:lvl9pPr marL="493330" indent="0">
              <a:buNone/>
              <a:defRPr sz="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143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75" y="43231"/>
            <a:ext cx="971550" cy="179917"/>
          </a:xfrm>
          <a:prstGeom prst="rect">
            <a:avLst/>
          </a:prstGeom>
        </p:spPr>
        <p:txBody>
          <a:bodyPr vert="horz" lIns="12333" tIns="6167" rIns="12333" bIns="6167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5" y="251883"/>
            <a:ext cx="971550" cy="712420"/>
          </a:xfrm>
          <a:prstGeom prst="rect">
            <a:avLst/>
          </a:prstGeom>
        </p:spPr>
        <p:txBody>
          <a:bodyPr vert="horz" lIns="12333" tIns="6167" rIns="12333" bIns="616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76" y="1000538"/>
            <a:ext cx="251883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829" y="1000538"/>
            <a:ext cx="341842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ct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3643" y="1000538"/>
            <a:ext cx="251883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091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123333" rtl="0" eaLnBrk="1" latinLnBrk="0" hangingPunct="1">
        <a:spcBef>
          <a:spcPct val="0"/>
        </a:spcBef>
        <a:buNone/>
        <a:defRPr sz="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250" indent="-46250" algn="l" defTabSz="123333" rtl="0" eaLnBrk="1" latinLnBrk="0" hangingPunct="1">
        <a:spcBef>
          <a:spcPct val="20000"/>
        </a:spcBef>
        <a:buFont typeface="Arial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0208" indent="-38542" algn="l" defTabSz="123333" rtl="0" eaLnBrk="1" latinLnBrk="0" hangingPunct="1">
        <a:spcBef>
          <a:spcPct val="20000"/>
        </a:spcBef>
        <a:buFont typeface="Arial" pitchFamily="34" charset="0"/>
        <a:buChar char="–"/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154166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3pPr>
      <a:lvl4pPr marL="215832" indent="-30833" algn="l" defTabSz="123333" rtl="0" eaLnBrk="1" latinLnBrk="0" hangingPunct="1">
        <a:spcBef>
          <a:spcPct val="20000"/>
        </a:spcBef>
        <a:buFont typeface="Arial" pitchFamily="34" charset="0"/>
        <a:buChar char="–"/>
        <a:defRPr sz="300" kern="1200">
          <a:solidFill>
            <a:schemeClr val="tx1"/>
          </a:solidFill>
          <a:latin typeface="+mn-lt"/>
          <a:ea typeface="+mn-ea"/>
          <a:cs typeface="+mn-cs"/>
        </a:defRPr>
      </a:lvl4pPr>
      <a:lvl5pPr marL="277498" indent="-30833" algn="l" defTabSz="123333" rtl="0" eaLnBrk="1" latinLnBrk="0" hangingPunct="1">
        <a:spcBef>
          <a:spcPct val="20000"/>
        </a:spcBef>
        <a:buFont typeface="Arial" pitchFamily="34" charset="0"/>
        <a:buChar char="»"/>
        <a:defRPr sz="300" kern="1200">
          <a:solidFill>
            <a:schemeClr val="tx1"/>
          </a:solidFill>
          <a:latin typeface="+mn-lt"/>
          <a:ea typeface="+mn-ea"/>
          <a:cs typeface="+mn-cs"/>
        </a:defRPr>
      </a:lvl5pPr>
      <a:lvl6pPr marL="339165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6pPr>
      <a:lvl7pPr marL="400831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7pPr>
      <a:lvl8pPr marL="462497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8pPr>
      <a:lvl9pPr marL="524163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1pPr>
      <a:lvl2pPr marL="61666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2pPr>
      <a:lvl3pPr marL="123333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3pPr>
      <a:lvl4pPr marL="184999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4pPr>
      <a:lvl5pPr marL="246665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5pPr>
      <a:lvl6pPr marL="308331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6pPr>
      <a:lvl7pPr marL="369998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7pPr>
      <a:lvl8pPr marL="431664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8pPr>
      <a:lvl9pPr marL="493330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3D9B3DF-FE69-6857-05A7-5B02BDCB8F5B}"/>
              </a:ext>
            </a:extLst>
          </p:cNvPr>
          <p:cNvSpPr txBox="1"/>
          <p:nvPr/>
        </p:nvSpPr>
        <p:spPr>
          <a:xfrm>
            <a:off x="-36922" y="35694"/>
            <a:ext cx="109998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The n</a:t>
            </a:r>
            <a:r>
              <a:rPr lang="en-GB" sz="1400" baseline="30000" dirty="0"/>
              <a:t>th</a:t>
            </a:r>
            <a:r>
              <a:rPr lang="en-GB" sz="1400" dirty="0"/>
              <a:t> Term</a:t>
            </a:r>
            <a:br>
              <a:rPr lang="en-GB" sz="1400" dirty="0"/>
            </a:br>
            <a:r>
              <a:rPr lang="en-GB" sz="1400" dirty="0"/>
              <a:t>of an</a:t>
            </a:r>
          </a:p>
          <a:p>
            <a:pPr algn="ctr"/>
            <a:r>
              <a:rPr lang="en-GB" sz="1400" dirty="0"/>
              <a:t>Arithmetic</a:t>
            </a:r>
            <a:br>
              <a:rPr lang="en-GB" sz="1400" dirty="0"/>
            </a:br>
            <a:r>
              <a:rPr lang="en-GB" sz="1400" dirty="0"/>
              <a:t>Sequence</a:t>
            </a:r>
          </a:p>
        </p:txBody>
      </p:sp>
    </p:spTree>
    <p:extLst>
      <p:ext uri="{BB962C8B-B14F-4D97-AF65-F5344CB8AC3E}">
        <p14:creationId xmlns:p14="http://schemas.microsoft.com/office/powerpoint/2010/main" val="2529744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77BF074-0ADA-9645-6553-BEA4480F70FE}"/>
              </a:ext>
            </a:extLst>
          </p:cNvPr>
          <p:cNvSpPr txBox="1"/>
          <p:nvPr/>
        </p:nvSpPr>
        <p:spPr>
          <a:xfrm>
            <a:off x="64851" y="251718"/>
            <a:ext cx="9369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Reciprocal</a:t>
            </a:r>
            <a:br>
              <a:rPr lang="en-GB" sz="1400" dirty="0"/>
            </a:br>
            <a:r>
              <a:rPr lang="en-GB" sz="1400" dirty="0"/>
              <a:t>Integral</a:t>
            </a:r>
          </a:p>
        </p:txBody>
      </p:sp>
    </p:spTree>
    <p:extLst>
      <p:ext uri="{BB962C8B-B14F-4D97-AF65-F5344CB8AC3E}">
        <p14:creationId xmlns:p14="http://schemas.microsoft.com/office/powerpoint/2010/main" val="2286155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220A51E-F3F9-64D9-2CCF-0156C9A16273}"/>
              </a:ext>
            </a:extLst>
          </p:cNvPr>
          <p:cNvSpPr txBox="1"/>
          <p:nvPr/>
        </p:nvSpPr>
        <p:spPr>
          <a:xfrm>
            <a:off x="35694" y="35694"/>
            <a:ext cx="95474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The Sum</a:t>
            </a:r>
            <a:br>
              <a:rPr lang="en-GB" sz="1400" dirty="0"/>
            </a:br>
            <a:r>
              <a:rPr lang="en-GB" sz="1400" dirty="0"/>
              <a:t>of a</a:t>
            </a:r>
          </a:p>
          <a:p>
            <a:pPr algn="ctr"/>
            <a:r>
              <a:rPr lang="en-GB" sz="1400" dirty="0"/>
              <a:t>Geometric</a:t>
            </a:r>
            <a:br>
              <a:rPr lang="en-GB" sz="1400" dirty="0"/>
            </a:br>
            <a:r>
              <a:rPr lang="en-GB" sz="1400" dirty="0"/>
              <a:t>Sequence</a:t>
            </a:r>
          </a:p>
        </p:txBody>
      </p:sp>
    </p:spTree>
    <p:extLst>
      <p:ext uri="{BB962C8B-B14F-4D97-AF65-F5344CB8AC3E}">
        <p14:creationId xmlns:p14="http://schemas.microsoft.com/office/powerpoint/2010/main" val="3457510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09B6B5A-2F1A-5B99-9C82-99032E6FFC1D}"/>
              </a:ext>
            </a:extLst>
          </p:cNvPr>
          <p:cNvSpPr txBox="1"/>
          <p:nvPr/>
        </p:nvSpPr>
        <p:spPr>
          <a:xfrm>
            <a:off x="70960" y="170418"/>
            <a:ext cx="92512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Logarithm</a:t>
            </a:r>
            <a:br>
              <a:rPr lang="en-GB" sz="1400" dirty="0"/>
            </a:br>
            <a:r>
              <a:rPr lang="en-GB" sz="1400" dirty="0"/>
              <a:t>Changing</a:t>
            </a:r>
          </a:p>
          <a:p>
            <a:pPr algn="ctr"/>
            <a:r>
              <a:rPr lang="en-GB" sz="1400" dirty="0"/>
              <a:t>Base</a:t>
            </a:r>
          </a:p>
        </p:txBody>
      </p:sp>
    </p:spTree>
    <p:extLst>
      <p:ext uri="{BB962C8B-B14F-4D97-AF65-F5344CB8AC3E}">
        <p14:creationId xmlns:p14="http://schemas.microsoft.com/office/powerpoint/2010/main" val="1670596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DD9BED-43CD-F1B7-0503-B9556C725A55}"/>
              </a:ext>
            </a:extLst>
          </p:cNvPr>
          <p:cNvSpPr txBox="1"/>
          <p:nvPr/>
        </p:nvSpPr>
        <p:spPr>
          <a:xfrm>
            <a:off x="-62196" y="359442"/>
            <a:ext cx="11960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Combinations</a:t>
            </a:r>
          </a:p>
        </p:txBody>
      </p:sp>
    </p:spTree>
    <p:extLst>
      <p:ext uri="{BB962C8B-B14F-4D97-AF65-F5344CB8AC3E}">
        <p14:creationId xmlns:p14="http://schemas.microsoft.com/office/powerpoint/2010/main" val="2268089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90E949B-7B42-84F8-E307-ABDB0CABF881}"/>
              </a:ext>
            </a:extLst>
          </p:cNvPr>
          <p:cNvSpPr txBox="1"/>
          <p:nvPr/>
        </p:nvSpPr>
        <p:spPr>
          <a:xfrm>
            <a:off x="-15186" y="170418"/>
            <a:ext cx="110633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Quadratic</a:t>
            </a:r>
            <a:br>
              <a:rPr lang="en-GB" sz="1400" dirty="0"/>
            </a:br>
            <a:r>
              <a:rPr lang="en-GB" sz="1400" dirty="0"/>
              <a:t>Equation</a:t>
            </a:r>
            <a:br>
              <a:rPr lang="en-GB" sz="1400" dirty="0"/>
            </a:br>
            <a:r>
              <a:rPr lang="en-GB" sz="1400" dirty="0"/>
              <a:t>Discriminant</a:t>
            </a:r>
          </a:p>
        </p:txBody>
      </p:sp>
    </p:spTree>
    <p:extLst>
      <p:ext uri="{BB962C8B-B14F-4D97-AF65-F5344CB8AC3E}">
        <p14:creationId xmlns:p14="http://schemas.microsoft.com/office/powerpoint/2010/main" val="128347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42017CF-6991-4FCA-3FEE-7BBED86144C8}"/>
              </a:ext>
            </a:extLst>
          </p:cNvPr>
          <p:cNvSpPr txBox="1"/>
          <p:nvPr/>
        </p:nvSpPr>
        <p:spPr>
          <a:xfrm>
            <a:off x="-40729" y="170418"/>
            <a:ext cx="110690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Surface Area</a:t>
            </a:r>
            <a:br>
              <a:rPr lang="en-GB" sz="1400" dirty="0"/>
            </a:br>
            <a:r>
              <a:rPr lang="en-GB" sz="1400" dirty="0"/>
              <a:t>of a</a:t>
            </a:r>
          </a:p>
          <a:p>
            <a:pPr algn="ctr"/>
            <a:r>
              <a:rPr lang="en-GB" sz="1400" dirty="0"/>
              <a:t>Sphere</a:t>
            </a:r>
          </a:p>
        </p:txBody>
      </p:sp>
    </p:spTree>
    <p:extLst>
      <p:ext uri="{BB962C8B-B14F-4D97-AF65-F5344CB8AC3E}">
        <p14:creationId xmlns:p14="http://schemas.microsoft.com/office/powerpoint/2010/main" val="2037451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E36B57C-0ED0-3EFA-0CB0-D915FA43C2ED}"/>
                  </a:ext>
                </a:extLst>
              </p:cNvPr>
              <p:cNvSpPr txBox="1"/>
              <p:nvPr/>
            </p:nvSpPr>
            <p:spPr>
              <a:xfrm>
                <a:off x="33371" y="251718"/>
                <a:ext cx="99995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400" dirty="0"/>
                  <a:t>Identity for</a:t>
                </a:r>
                <a:br>
                  <a:rPr lang="en-GB" sz="14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E36B57C-0ED0-3EFA-0CB0-D915FA43C2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71" y="251718"/>
                <a:ext cx="999953" cy="523220"/>
              </a:xfrm>
              <a:prstGeom prst="rect">
                <a:avLst/>
              </a:prstGeom>
              <a:blipFill>
                <a:blip r:embed="rId2"/>
                <a:stretch>
                  <a:fillRect l="-606" t="-1163" r="-12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6090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252A12B-E674-5B21-AF93-AEEFECF648D4}"/>
              </a:ext>
            </a:extLst>
          </p:cNvPr>
          <p:cNvSpPr txBox="1"/>
          <p:nvPr/>
        </p:nvSpPr>
        <p:spPr>
          <a:xfrm>
            <a:off x="20224" y="251718"/>
            <a:ext cx="10262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Conditional</a:t>
            </a:r>
            <a:br>
              <a:rPr lang="en-GB" sz="1400" dirty="0"/>
            </a:br>
            <a:r>
              <a:rPr lang="en-GB" sz="1400" dirty="0"/>
              <a:t>Probability</a:t>
            </a:r>
          </a:p>
        </p:txBody>
      </p:sp>
    </p:spTree>
    <p:extLst>
      <p:ext uri="{BB962C8B-B14F-4D97-AF65-F5344CB8AC3E}">
        <p14:creationId xmlns:p14="http://schemas.microsoft.com/office/powerpoint/2010/main" val="11413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508BFFD-A095-B40C-7DB1-3760D4BF2791}"/>
              </a:ext>
            </a:extLst>
          </p:cNvPr>
          <p:cNvSpPr txBox="1"/>
          <p:nvPr/>
        </p:nvSpPr>
        <p:spPr>
          <a:xfrm>
            <a:off x="-34891" y="179710"/>
            <a:ext cx="113864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Standardised</a:t>
            </a:r>
            <a:br>
              <a:rPr lang="en-GB" sz="1400" dirty="0"/>
            </a:br>
            <a:r>
              <a:rPr lang="en-GB" sz="1400" dirty="0"/>
              <a:t>Normal</a:t>
            </a:r>
            <a:br>
              <a:rPr lang="en-GB" sz="1400" dirty="0"/>
            </a:br>
            <a:r>
              <a:rPr lang="en-GB" sz="1400" dirty="0"/>
              <a:t>Variable</a:t>
            </a:r>
          </a:p>
        </p:txBody>
      </p:sp>
    </p:spTree>
    <p:extLst>
      <p:ext uri="{BB962C8B-B14F-4D97-AF65-F5344CB8AC3E}">
        <p14:creationId xmlns:p14="http://schemas.microsoft.com/office/powerpoint/2010/main" val="3673261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</TotalTime>
  <Words>48</Words>
  <Application>Microsoft Office PowerPoint</Application>
  <PresentationFormat>Custom</PresentationFormat>
  <Paragraphs>14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 Tranter</cp:lastModifiedBy>
  <cp:revision>29</cp:revision>
  <dcterms:created xsi:type="dcterms:W3CDTF">2011-08-20T05:56:26Z</dcterms:created>
  <dcterms:modified xsi:type="dcterms:W3CDTF">2022-12-23T02:10:10Z</dcterms:modified>
</cp:coreProperties>
</file>