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7F0"/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381" d="100"/>
          <a:sy n="381" d="100"/>
        </p:scale>
        <p:origin x="276" y="900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239DEC-2E11-2CCE-7560-7FEEF3092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3675"/>
            <a:ext cx="1079500" cy="23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7E162F-BBE6-AD44-D1B3-10D14BF3D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997"/>
            <a:ext cx="1079500" cy="36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55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AEBE8F-7AD6-77C2-A7D8-94044D810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216"/>
            <a:ext cx="1079500" cy="62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51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25D6D9-688B-077B-CC9B-FFD5C613B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9875"/>
            <a:ext cx="1079500" cy="53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59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5A5B59D-19FF-9DEA-106A-21E03A369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5954"/>
            <a:ext cx="1079500" cy="46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08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8E6971F-850D-9B8E-3932-0B445EA1C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8219"/>
            <a:ext cx="1079500" cy="32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4AD0F0-E446-A443-891E-BE436BB8D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3" y="349223"/>
            <a:ext cx="952633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45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343A8C-126F-4E02-A3CD-52B97AC20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7371"/>
            <a:ext cx="1079500" cy="52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9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50E04C-1349-4167-9154-3A049E1E8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4285"/>
            <a:ext cx="1079500" cy="37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5218BE5-4D56-F5FD-CF5D-4B37735EE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057"/>
            <a:ext cx="1079500" cy="61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26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28</cp:revision>
  <dcterms:created xsi:type="dcterms:W3CDTF">2011-08-20T05:56:26Z</dcterms:created>
  <dcterms:modified xsi:type="dcterms:W3CDTF">2022-12-23T02:00:42Z</dcterms:modified>
</cp:coreProperties>
</file>