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7F0"/>
    <a:srgbClr val="93609E"/>
    <a:srgbClr val="705693"/>
    <a:srgbClr val="A096C4"/>
    <a:srgbClr val="44146B"/>
    <a:srgbClr val="E0543A"/>
    <a:srgbClr val="FCEDE5"/>
    <a:srgbClr val="B5B200"/>
    <a:srgbClr val="D4D273"/>
    <a:srgbClr val="E0D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381" d="100"/>
          <a:sy n="381" d="100"/>
        </p:scale>
        <p:origin x="276" y="900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3" y="335345"/>
            <a:ext cx="917575" cy="23139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" y="611717"/>
            <a:ext cx="755650" cy="275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637" y="43231"/>
            <a:ext cx="242888" cy="921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6" y="43231"/>
            <a:ext cx="710671" cy="9210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4" y="693680"/>
            <a:ext cx="917575" cy="214401"/>
          </a:xfrm>
        </p:spPr>
        <p:txBody>
          <a:bodyPr anchor="t"/>
          <a:lstStyle>
            <a:lvl1pPr algn="l">
              <a:defRPr sz="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74" y="457538"/>
            <a:ext cx="917575" cy="236141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6166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3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499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66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3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6999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66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33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6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747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6" y="241638"/>
            <a:ext cx="476967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6" y="342341"/>
            <a:ext cx="476967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371" y="241638"/>
            <a:ext cx="477154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371" y="342341"/>
            <a:ext cx="477154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4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" y="42981"/>
            <a:ext cx="355148" cy="182915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5" y="42981"/>
            <a:ext cx="603470" cy="921323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" y="225895"/>
            <a:ext cx="355148" cy="738408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5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90" y="755651"/>
            <a:ext cx="647700" cy="89209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590" y="96455"/>
            <a:ext cx="647700" cy="647700"/>
          </a:xfrm>
        </p:spPr>
        <p:txBody>
          <a:bodyPr/>
          <a:lstStyle>
            <a:lvl1pPr marL="0" indent="0">
              <a:buNone/>
              <a:defRPr sz="400"/>
            </a:lvl1pPr>
            <a:lvl2pPr marL="61666" indent="0">
              <a:buNone/>
              <a:defRPr sz="400"/>
            </a:lvl2pPr>
            <a:lvl3pPr marL="123333" indent="0">
              <a:buNone/>
              <a:defRPr sz="300"/>
            </a:lvl3pPr>
            <a:lvl4pPr marL="184999" indent="0">
              <a:buNone/>
              <a:defRPr sz="300"/>
            </a:lvl4pPr>
            <a:lvl5pPr marL="246665" indent="0">
              <a:buNone/>
              <a:defRPr sz="300"/>
            </a:lvl5pPr>
            <a:lvl6pPr marL="308331" indent="0">
              <a:buNone/>
              <a:defRPr sz="300"/>
            </a:lvl6pPr>
            <a:lvl7pPr marL="369998" indent="0">
              <a:buNone/>
              <a:defRPr sz="300"/>
            </a:lvl7pPr>
            <a:lvl8pPr marL="431664" indent="0">
              <a:buNone/>
              <a:defRPr sz="300"/>
            </a:lvl8pPr>
            <a:lvl9pPr marL="493330" indent="0">
              <a:buNone/>
              <a:defRPr sz="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590" y="844860"/>
            <a:ext cx="647700" cy="126691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" y="43231"/>
            <a:ext cx="971550" cy="179917"/>
          </a:xfrm>
          <a:prstGeom prst="rect">
            <a:avLst/>
          </a:prstGeom>
        </p:spPr>
        <p:txBody>
          <a:bodyPr vert="horz" lIns="12333" tIns="6167" rIns="12333" bIns="616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" y="251883"/>
            <a:ext cx="971550" cy="712420"/>
          </a:xfrm>
          <a:prstGeom prst="rect">
            <a:avLst/>
          </a:prstGeom>
        </p:spPr>
        <p:txBody>
          <a:bodyPr vert="horz" lIns="12333" tIns="6167" rIns="12333" bIns="616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6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829" y="1000538"/>
            <a:ext cx="341842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643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9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23333" rtl="0" eaLnBrk="1" latinLnBrk="0" hangingPunct="1">
        <a:spcBef>
          <a:spcPct val="0"/>
        </a:spcBef>
        <a:buNone/>
        <a:defRPr sz="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50" indent="-46250" algn="l" defTabSz="123333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08" indent="-38542" algn="l" defTabSz="123333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66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32" indent="-30833" algn="l" defTabSz="123333" rtl="0" eaLnBrk="1" latinLnBrk="0" hangingPunct="1">
        <a:spcBef>
          <a:spcPct val="20000"/>
        </a:spcBef>
        <a:buFont typeface="Arial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277498" indent="-30833" algn="l" defTabSz="123333" rtl="0" eaLnBrk="1" latinLnBrk="0" hangingPunct="1">
        <a:spcBef>
          <a:spcPct val="20000"/>
        </a:spcBef>
        <a:buFont typeface="Arial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39165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31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497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163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66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33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4999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665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31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69998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664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33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239DEC-2E11-2CCE-7560-7FEEF30929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3675"/>
            <a:ext cx="1079500" cy="23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7E162F-BBE6-AD44-D1B3-10D14BF3D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997"/>
            <a:ext cx="1079500" cy="36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5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AEBE8F-7AD6-77C2-A7D8-94044D810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216"/>
            <a:ext cx="1079500" cy="62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51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25D6D9-688B-077B-CC9B-FFD5C613B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9875"/>
            <a:ext cx="1079500" cy="53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59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A5B59D-19FF-9DEA-106A-21E03A369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5954"/>
            <a:ext cx="1079500" cy="46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8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E6971F-850D-9B8E-3932-0B445EA1C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8219"/>
            <a:ext cx="1079500" cy="32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4AD0F0-E446-A443-891E-BE436BB8D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3" y="349223"/>
            <a:ext cx="952633" cy="38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5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343A8C-126F-4E02-A3CD-52B97AC20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371"/>
            <a:ext cx="1079500" cy="52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090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50E04C-1349-4167-9154-3A049E1E8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4285"/>
            <a:ext cx="1079500" cy="37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218BE5-4D56-F5FD-CF5D-4B37735EE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057"/>
            <a:ext cx="1079500" cy="61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261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0</Words>
  <Application>Microsoft Office PowerPoint</Application>
  <PresentationFormat>Custom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28</cp:revision>
  <dcterms:created xsi:type="dcterms:W3CDTF">2011-08-20T05:56:26Z</dcterms:created>
  <dcterms:modified xsi:type="dcterms:W3CDTF">2022-12-23T02:00:42Z</dcterms:modified>
</cp:coreProperties>
</file>