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079500" cy="1079500"/>
  <p:notesSz cx="6858000" cy="9144000"/>
  <p:defaultTextStyle>
    <a:defPPr>
      <a:defRPr lang="en-US"/>
    </a:defPPr>
    <a:lvl1pPr marL="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1pPr>
    <a:lvl2pPr marL="7196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2pPr>
    <a:lvl3pPr marL="143927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3pPr>
    <a:lvl4pPr marL="21589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4pPr>
    <a:lvl5pPr marL="28785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5pPr>
    <a:lvl6pPr marL="35981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6pPr>
    <a:lvl7pPr marL="431780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7pPr>
    <a:lvl8pPr marL="503743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8pPr>
    <a:lvl9pPr marL="575706" algn="l" defTabSz="143927" rtl="0" eaLnBrk="1" latinLnBrk="0" hangingPunct="1">
      <a:defRPr sz="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">
          <p15:clr>
            <a:srgbClr val="A4A3A4"/>
          </p15:clr>
        </p15:guide>
        <p15:guide id="2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7F0"/>
    <a:srgbClr val="93609E"/>
    <a:srgbClr val="705693"/>
    <a:srgbClr val="A096C4"/>
    <a:srgbClr val="44146B"/>
    <a:srgbClr val="E0543A"/>
    <a:srgbClr val="FCEDE5"/>
    <a:srgbClr val="B5B200"/>
    <a:srgbClr val="D4D273"/>
    <a:srgbClr val="E0D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821" autoAdjust="0"/>
  </p:normalViewPr>
  <p:slideViewPr>
    <p:cSldViewPr>
      <p:cViewPr varScale="1">
        <p:scale>
          <a:sx n="400" d="100"/>
          <a:sy n="400" d="100"/>
        </p:scale>
        <p:origin x="318" y="1134"/>
      </p:cViewPr>
      <p:guideLst>
        <p:guide orient="horz" pos="340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63" y="335345"/>
            <a:ext cx="917575" cy="23139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25" y="611717"/>
            <a:ext cx="755650" cy="2758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6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3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49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8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9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1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3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87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2637" y="43231"/>
            <a:ext cx="242888" cy="921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6" y="43231"/>
            <a:ext cx="710671" cy="92107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34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550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74" y="693680"/>
            <a:ext cx="917575" cy="214401"/>
          </a:xfrm>
        </p:spPr>
        <p:txBody>
          <a:bodyPr anchor="t"/>
          <a:lstStyle>
            <a:lvl1pPr algn="l">
              <a:defRPr sz="5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274" y="457538"/>
            <a:ext cx="917575" cy="236141"/>
          </a:xfrm>
        </p:spPr>
        <p:txBody>
          <a:bodyPr anchor="b"/>
          <a:lstStyle>
            <a:lvl1pPr marL="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1pPr>
            <a:lvl2pPr marL="61666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2pPr>
            <a:lvl3pPr marL="123333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3pPr>
            <a:lvl4pPr marL="184999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4pPr>
            <a:lvl5pPr marL="246665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5pPr>
            <a:lvl6pPr marL="308331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6pPr>
            <a:lvl7pPr marL="369998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7pPr>
            <a:lvl8pPr marL="431664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8pPr>
            <a:lvl9pPr marL="493330" indent="0">
              <a:buNone/>
              <a:defRPr sz="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77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6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747" y="251883"/>
            <a:ext cx="476779" cy="712420"/>
          </a:xfrm>
        </p:spPr>
        <p:txBody>
          <a:bodyPr/>
          <a:lstStyle>
            <a:lvl1pPr>
              <a:defRPr sz="400"/>
            </a:lvl1pPr>
            <a:lvl2pPr>
              <a:defRPr sz="300"/>
            </a:lvl2pPr>
            <a:lvl3pPr>
              <a:defRPr sz="3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6" y="241638"/>
            <a:ext cx="476967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76" y="342341"/>
            <a:ext cx="476967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8371" y="241638"/>
            <a:ext cx="477154" cy="100703"/>
          </a:xfrm>
        </p:spPr>
        <p:txBody>
          <a:bodyPr anchor="b"/>
          <a:lstStyle>
            <a:lvl1pPr marL="0" indent="0">
              <a:buNone/>
              <a:defRPr sz="300" b="1"/>
            </a:lvl1pPr>
            <a:lvl2pPr marL="61666" indent="0">
              <a:buNone/>
              <a:defRPr sz="300" b="1"/>
            </a:lvl2pPr>
            <a:lvl3pPr marL="123333" indent="0">
              <a:buNone/>
              <a:defRPr sz="200" b="1"/>
            </a:lvl3pPr>
            <a:lvl4pPr marL="184999" indent="0">
              <a:buNone/>
              <a:defRPr sz="200" b="1"/>
            </a:lvl4pPr>
            <a:lvl5pPr marL="246665" indent="0">
              <a:buNone/>
              <a:defRPr sz="200" b="1"/>
            </a:lvl5pPr>
            <a:lvl6pPr marL="308331" indent="0">
              <a:buNone/>
              <a:defRPr sz="200" b="1"/>
            </a:lvl6pPr>
            <a:lvl7pPr marL="369998" indent="0">
              <a:buNone/>
              <a:defRPr sz="200" b="1"/>
            </a:lvl7pPr>
            <a:lvl8pPr marL="431664" indent="0">
              <a:buNone/>
              <a:defRPr sz="200" b="1"/>
            </a:lvl8pPr>
            <a:lvl9pPr marL="493330" indent="0">
              <a:buNone/>
              <a:defRPr sz="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8371" y="342341"/>
            <a:ext cx="477154" cy="621962"/>
          </a:xfrm>
        </p:spPr>
        <p:txBody>
          <a:bodyPr/>
          <a:lstStyle>
            <a:lvl1pPr>
              <a:defRPr sz="300"/>
            </a:lvl1pPr>
            <a:lvl2pPr>
              <a:defRPr sz="300"/>
            </a:lvl2pPr>
            <a:lvl3pPr>
              <a:defRPr sz="200"/>
            </a:lvl3pPr>
            <a:lvl4pPr>
              <a:defRPr sz="200"/>
            </a:lvl4pPr>
            <a:lvl5pPr>
              <a:defRPr sz="200"/>
            </a:lvl5pPr>
            <a:lvl6pPr>
              <a:defRPr sz="200"/>
            </a:lvl6pPr>
            <a:lvl7pPr>
              <a:defRPr sz="200"/>
            </a:lvl7pPr>
            <a:lvl8pPr>
              <a:defRPr sz="200"/>
            </a:lvl8pPr>
            <a:lvl9pPr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982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646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09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" y="42981"/>
            <a:ext cx="355148" cy="182915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055" y="42981"/>
            <a:ext cx="603470" cy="921323"/>
          </a:xfrm>
        </p:spPr>
        <p:txBody>
          <a:bodyPr/>
          <a:lstStyle>
            <a:lvl1pPr>
              <a:defRPr sz="400"/>
            </a:lvl1pPr>
            <a:lvl2pPr>
              <a:defRPr sz="400"/>
            </a:lvl2pPr>
            <a:lvl3pPr>
              <a:defRPr sz="300"/>
            </a:lvl3pPr>
            <a:lvl4pPr>
              <a:defRPr sz="300"/>
            </a:lvl4pPr>
            <a:lvl5pPr>
              <a:defRPr sz="300"/>
            </a:lvl5pPr>
            <a:lvl6pPr>
              <a:defRPr sz="300"/>
            </a:lvl6pPr>
            <a:lvl7pPr>
              <a:defRPr sz="300"/>
            </a:lvl7pPr>
            <a:lvl8pPr>
              <a:defRPr sz="300"/>
            </a:lvl8pPr>
            <a:lvl9pPr>
              <a:defRPr sz="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975" y="225895"/>
            <a:ext cx="355148" cy="738408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59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590" y="755651"/>
            <a:ext cx="647700" cy="89209"/>
          </a:xfrm>
        </p:spPr>
        <p:txBody>
          <a:bodyPr anchor="b"/>
          <a:lstStyle>
            <a:lvl1pPr algn="l">
              <a:defRPr sz="3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1590" y="96455"/>
            <a:ext cx="647700" cy="647700"/>
          </a:xfrm>
        </p:spPr>
        <p:txBody>
          <a:bodyPr/>
          <a:lstStyle>
            <a:lvl1pPr marL="0" indent="0">
              <a:buNone/>
              <a:defRPr sz="400"/>
            </a:lvl1pPr>
            <a:lvl2pPr marL="61666" indent="0">
              <a:buNone/>
              <a:defRPr sz="400"/>
            </a:lvl2pPr>
            <a:lvl3pPr marL="123333" indent="0">
              <a:buNone/>
              <a:defRPr sz="300"/>
            </a:lvl3pPr>
            <a:lvl4pPr marL="184999" indent="0">
              <a:buNone/>
              <a:defRPr sz="300"/>
            </a:lvl4pPr>
            <a:lvl5pPr marL="246665" indent="0">
              <a:buNone/>
              <a:defRPr sz="300"/>
            </a:lvl5pPr>
            <a:lvl6pPr marL="308331" indent="0">
              <a:buNone/>
              <a:defRPr sz="300"/>
            </a:lvl6pPr>
            <a:lvl7pPr marL="369998" indent="0">
              <a:buNone/>
              <a:defRPr sz="300"/>
            </a:lvl7pPr>
            <a:lvl8pPr marL="431664" indent="0">
              <a:buNone/>
              <a:defRPr sz="300"/>
            </a:lvl8pPr>
            <a:lvl9pPr marL="493330" indent="0">
              <a:buNone/>
              <a:defRPr sz="3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1590" y="844860"/>
            <a:ext cx="647700" cy="126691"/>
          </a:xfrm>
        </p:spPr>
        <p:txBody>
          <a:bodyPr/>
          <a:lstStyle>
            <a:lvl1pPr marL="0" indent="0">
              <a:buNone/>
              <a:defRPr sz="200"/>
            </a:lvl1pPr>
            <a:lvl2pPr marL="61666" indent="0">
              <a:buNone/>
              <a:defRPr sz="200"/>
            </a:lvl2pPr>
            <a:lvl3pPr marL="123333" indent="0">
              <a:buNone/>
              <a:defRPr sz="100"/>
            </a:lvl3pPr>
            <a:lvl4pPr marL="184999" indent="0">
              <a:buNone/>
              <a:defRPr sz="100"/>
            </a:lvl4pPr>
            <a:lvl5pPr marL="246665" indent="0">
              <a:buNone/>
              <a:defRPr sz="100"/>
            </a:lvl5pPr>
            <a:lvl6pPr marL="308331" indent="0">
              <a:buNone/>
              <a:defRPr sz="100"/>
            </a:lvl6pPr>
            <a:lvl7pPr marL="369998" indent="0">
              <a:buNone/>
              <a:defRPr sz="100"/>
            </a:lvl7pPr>
            <a:lvl8pPr marL="431664" indent="0">
              <a:buNone/>
              <a:defRPr sz="100"/>
            </a:lvl8pPr>
            <a:lvl9pPr marL="493330" indent="0">
              <a:buNone/>
              <a:defRPr sz="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43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75" y="43231"/>
            <a:ext cx="971550" cy="179917"/>
          </a:xfrm>
          <a:prstGeom prst="rect">
            <a:avLst/>
          </a:prstGeom>
        </p:spPr>
        <p:txBody>
          <a:bodyPr vert="horz" lIns="12333" tIns="6167" rIns="12333" bIns="616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75" y="251883"/>
            <a:ext cx="971550" cy="712420"/>
          </a:xfrm>
          <a:prstGeom prst="rect">
            <a:avLst/>
          </a:prstGeom>
        </p:spPr>
        <p:txBody>
          <a:bodyPr vert="horz" lIns="12333" tIns="6167" rIns="12333" bIns="61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6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l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F5A46-5F2D-48FD-90F1-A9ED75345EC4}" type="datetimeFigureOut">
              <a:rPr lang="en-GB" smtClean="0"/>
              <a:t>09/08/2015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829" y="1000538"/>
            <a:ext cx="341842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ct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3643" y="1000538"/>
            <a:ext cx="251883" cy="57473"/>
          </a:xfrm>
          <a:prstGeom prst="rect">
            <a:avLst/>
          </a:prstGeom>
        </p:spPr>
        <p:txBody>
          <a:bodyPr vert="horz" lIns="12333" tIns="6167" rIns="12333" bIns="6167" rtlCol="0" anchor="ctr"/>
          <a:lstStyle>
            <a:lvl1pPr algn="r">
              <a:defRPr sz="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88D3A-642C-4078-A818-6B9A84115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09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123333" rtl="0" eaLnBrk="1" latinLnBrk="0" hangingPunct="1">
        <a:spcBef>
          <a:spcPct val="0"/>
        </a:spcBef>
        <a:buNone/>
        <a:defRPr sz="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250" indent="-46250" algn="l" defTabSz="123333" rtl="0" eaLnBrk="1" latinLnBrk="0" hangingPunct="1">
        <a:spcBef>
          <a:spcPct val="20000"/>
        </a:spcBef>
        <a:buFont typeface="Arial" pitchFamily="34" charset="0"/>
        <a:buChar char="•"/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0208" indent="-38542" algn="l" defTabSz="123333" rtl="0" eaLnBrk="1" latinLnBrk="0" hangingPunct="1">
        <a:spcBef>
          <a:spcPct val="20000"/>
        </a:spcBef>
        <a:buFont typeface="Arial" pitchFamily="34" charset="0"/>
        <a:buChar char="–"/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154166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3pPr>
      <a:lvl4pPr marL="215832" indent="-30833" algn="l" defTabSz="123333" rtl="0" eaLnBrk="1" latinLnBrk="0" hangingPunct="1">
        <a:spcBef>
          <a:spcPct val="20000"/>
        </a:spcBef>
        <a:buFont typeface="Arial" pitchFamily="34" charset="0"/>
        <a:buChar char="–"/>
        <a:defRPr sz="300" kern="1200">
          <a:solidFill>
            <a:schemeClr val="tx1"/>
          </a:solidFill>
          <a:latin typeface="+mn-lt"/>
          <a:ea typeface="+mn-ea"/>
          <a:cs typeface="+mn-cs"/>
        </a:defRPr>
      </a:lvl4pPr>
      <a:lvl5pPr marL="277498" indent="-30833" algn="l" defTabSz="123333" rtl="0" eaLnBrk="1" latinLnBrk="0" hangingPunct="1">
        <a:spcBef>
          <a:spcPct val="20000"/>
        </a:spcBef>
        <a:buFont typeface="Arial" pitchFamily="34" charset="0"/>
        <a:buChar char="»"/>
        <a:defRPr sz="300" kern="1200">
          <a:solidFill>
            <a:schemeClr val="tx1"/>
          </a:solidFill>
          <a:latin typeface="+mn-lt"/>
          <a:ea typeface="+mn-ea"/>
          <a:cs typeface="+mn-cs"/>
        </a:defRPr>
      </a:lvl5pPr>
      <a:lvl6pPr marL="339165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6pPr>
      <a:lvl7pPr marL="400831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7pPr>
      <a:lvl8pPr marL="462497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8pPr>
      <a:lvl9pPr marL="524163" indent="-30833" algn="l" defTabSz="123333" rtl="0" eaLnBrk="1" latinLnBrk="0" hangingPunct="1">
        <a:spcBef>
          <a:spcPct val="20000"/>
        </a:spcBef>
        <a:buFont typeface="Arial" pitchFamily="34" charset="0"/>
        <a:buChar char="•"/>
        <a:defRPr sz="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1pPr>
      <a:lvl2pPr marL="61666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2pPr>
      <a:lvl3pPr marL="123333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3pPr>
      <a:lvl4pPr marL="184999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4pPr>
      <a:lvl5pPr marL="246665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5pPr>
      <a:lvl6pPr marL="308331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6pPr>
      <a:lvl7pPr marL="369998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7pPr>
      <a:lvl8pPr marL="431664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8pPr>
      <a:lvl9pPr marL="493330" algn="l" defTabSz="123333" rtl="0" eaLnBrk="1" latinLnBrk="0" hangingPunct="1">
        <a:defRPr sz="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62" y="392112"/>
            <a:ext cx="942975" cy="29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74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275" y="301625"/>
            <a:ext cx="74295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52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79710" y="323726"/>
            <a:ext cx="736724" cy="466725"/>
            <a:chOff x="192087" y="306387"/>
            <a:chExt cx="736724" cy="466725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2087" y="306387"/>
              <a:ext cx="695325" cy="466725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856803" y="467741"/>
              <a:ext cx="72008" cy="144016"/>
            </a:xfrm>
            <a:prstGeom prst="rect">
              <a:avLst/>
            </a:prstGeom>
            <a:solidFill>
              <a:srgbClr val="F9F7F0"/>
            </a:solidFill>
            <a:ln>
              <a:solidFill>
                <a:srgbClr val="F9F7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49276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73037" y="339725"/>
            <a:ext cx="779149" cy="400050"/>
            <a:chOff x="173037" y="339725"/>
            <a:chExt cx="779149" cy="40005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3037" y="339725"/>
              <a:ext cx="733425" cy="40005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60738" y="457447"/>
              <a:ext cx="91448" cy="16460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981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325" y="306387"/>
            <a:ext cx="70485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61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175" y="282575"/>
            <a:ext cx="819150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6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4787" y="123701"/>
            <a:ext cx="88998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000" b="1" dirty="0" smtClean="0"/>
              <a:t>Cross Section</a:t>
            </a:r>
          </a:p>
          <a:p>
            <a:pPr algn="ctr"/>
            <a:endParaRPr lang="en-GB" sz="1000" b="1" dirty="0"/>
          </a:p>
          <a:p>
            <a:pPr algn="ctr"/>
            <a:r>
              <a:rPr lang="en-GB" sz="1000" b="1" dirty="0" smtClean="0"/>
              <a:t>X</a:t>
            </a:r>
          </a:p>
          <a:p>
            <a:pPr algn="ctr"/>
            <a:endParaRPr lang="en-GB" sz="1000" b="1" dirty="0"/>
          </a:p>
          <a:p>
            <a:pPr algn="ctr"/>
            <a:r>
              <a:rPr lang="en-GB" sz="1000" b="1" dirty="0" smtClean="0"/>
              <a:t>Area</a:t>
            </a:r>
            <a:endParaRPr lang="en-GB" sz="1000" b="1" dirty="0"/>
          </a:p>
        </p:txBody>
      </p:sp>
    </p:spTree>
    <p:extLst>
      <p:ext uri="{BB962C8B-B14F-4D97-AF65-F5344CB8AC3E}">
        <p14:creationId xmlns:p14="http://schemas.microsoft.com/office/powerpoint/2010/main" val="420563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4" y="323726"/>
            <a:ext cx="1098656" cy="44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00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525" y="372363"/>
            <a:ext cx="1096864" cy="35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8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7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" y="370062"/>
            <a:ext cx="1083469" cy="28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5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4</Words>
  <Application>Microsoft Office PowerPoint</Application>
  <PresentationFormat>Custom</PresentationFormat>
  <Paragraphs>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John</cp:lastModifiedBy>
  <cp:revision>25</cp:revision>
  <dcterms:created xsi:type="dcterms:W3CDTF">2011-08-20T05:56:26Z</dcterms:created>
  <dcterms:modified xsi:type="dcterms:W3CDTF">2015-08-09T10:01:49Z</dcterms:modified>
</cp:coreProperties>
</file>