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4056" y="11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8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3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9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5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29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7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3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4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5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Microsoft account</cp:lastModifiedBy>
  <cp:revision>16</cp:revision>
  <dcterms:created xsi:type="dcterms:W3CDTF">2011-08-20T05:56:26Z</dcterms:created>
  <dcterms:modified xsi:type="dcterms:W3CDTF">2015-02-24T00:26:05Z</dcterms:modified>
</cp:coreProperties>
</file>