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4056" y="1146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688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030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39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58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296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71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93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44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75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Microsoft account</cp:lastModifiedBy>
  <cp:revision>16</cp:revision>
  <dcterms:created xsi:type="dcterms:W3CDTF">2011-08-20T05:56:26Z</dcterms:created>
  <dcterms:modified xsi:type="dcterms:W3CDTF">2015-02-24T00:25:53Z</dcterms:modified>
</cp:coreProperties>
</file>