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00" d="100"/>
          <a:sy n="400" d="100"/>
        </p:scale>
        <p:origin x="1092" y="1128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70" y="520602"/>
            <a:ext cx="840223" cy="231393"/>
          </a:xfrm>
        </p:spPr>
        <p:txBody>
          <a:bodyPr anchor="b"/>
          <a:lstStyle>
            <a:lvl1pPr>
              <a:defRPr sz="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170" y="751995"/>
            <a:ext cx="840223" cy="135594"/>
          </a:xfrm>
        </p:spPr>
        <p:txBody>
          <a:bodyPr anchor="t">
            <a:normAutofit/>
          </a:bodyPr>
          <a:lstStyle>
            <a:lvl1pPr marL="0" indent="0" algn="l">
              <a:buNone/>
              <a:defRPr sz="300">
                <a:solidFill>
                  <a:schemeClr val="tx2"/>
                </a:solidFill>
              </a:defRPr>
            </a:lvl1pPr>
            <a:lvl2pPr marL="61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0" y="284492"/>
            <a:ext cx="840919" cy="6377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6198" y="106364"/>
            <a:ext cx="173891" cy="81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1" y="106364"/>
            <a:ext cx="645475" cy="81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1" y="520795"/>
            <a:ext cx="840222" cy="231200"/>
          </a:xfrm>
        </p:spPr>
        <p:txBody>
          <a:bodyPr anchor="b"/>
          <a:lstStyle>
            <a:lvl1pPr algn="r">
              <a:defRPr sz="4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1" y="751995"/>
            <a:ext cx="840222" cy="135433"/>
          </a:xfrm>
        </p:spPr>
        <p:txBody>
          <a:bodyPr anchor="t">
            <a:normAutofit/>
          </a:bodyPr>
          <a:lstStyle>
            <a:lvl1pPr marL="0" indent="0" algn="r">
              <a:buNone/>
              <a:defRPr sz="200">
                <a:solidFill>
                  <a:schemeClr val="tx2"/>
                </a:solidFill>
              </a:defRPr>
            </a:lvl1pPr>
            <a:lvl2pPr marL="6167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5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502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70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8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7005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73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41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0919" cy="145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170" y="284868"/>
            <a:ext cx="409804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526" y="284868"/>
            <a:ext cx="409563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66" y="285368"/>
            <a:ext cx="369808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170" y="376076"/>
            <a:ext cx="409804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398" y="285368"/>
            <a:ext cx="371931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6" y="376076"/>
            <a:ext cx="409803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70218"/>
            <a:ext cx="314105" cy="186663"/>
          </a:xfrm>
        </p:spPr>
        <p:txBody>
          <a:bodyPr anchor="b"/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27" y="70218"/>
            <a:ext cx="505262" cy="85235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256881"/>
            <a:ext cx="314105" cy="66569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218333"/>
            <a:ext cx="410997" cy="175234"/>
          </a:xfrm>
        </p:spPr>
        <p:txBody>
          <a:bodyPr anchor="b">
            <a:normAutofit/>
          </a:bodyPr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393568"/>
            <a:ext cx="410997" cy="39827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46856" y="226173"/>
            <a:ext cx="128285" cy="17104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7078" y="222226"/>
            <a:ext cx="98029" cy="13070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0522" y="298201"/>
            <a:ext cx="71112" cy="9481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0350" y="285114"/>
            <a:ext cx="57799" cy="770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7076" y="32794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3928" y="15631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97313" y="298201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5900" y="166945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575733" y="251883"/>
            <a:ext cx="404813" cy="53975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1159" cy="145519"/>
          </a:xfrm>
          <a:prstGeom prst="rect">
            <a:avLst/>
          </a:prstGeom>
        </p:spPr>
        <p:txBody>
          <a:bodyPr vert="horz" lIns="12335" tIns="6168" rIns="12335" bIns="616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0" y="284492"/>
            <a:ext cx="841159" cy="637726"/>
          </a:xfrm>
          <a:prstGeom prst="rect">
            <a:avLst/>
          </a:prstGeom>
        </p:spPr>
        <p:txBody>
          <a:bodyPr vert="horz" lIns="12335" tIns="6168" rIns="12335" bIns="6168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964" y="936859"/>
            <a:ext cx="251883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r">
              <a:defRPr sz="10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417" y="936859"/>
            <a:ext cx="620547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05" y="936859"/>
            <a:ext cx="71812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966" y="0"/>
            <a:ext cx="1083466" cy="1079500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676" rtl="0" eaLnBrk="1" latinLnBrk="0" hangingPunct="1">
        <a:spcBef>
          <a:spcPct val="0"/>
        </a:spcBef>
        <a:buNone/>
        <a:defRPr sz="4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6257" indent="-46257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24" indent="-3854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91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67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77543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39220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96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572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248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76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53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29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05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81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70058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734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41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0.29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0.83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0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0.28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0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0.77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0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0.66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29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0.05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0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0.55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8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0.91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6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0.44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3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0.74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13155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29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Times New Roman</vt:lpstr>
      <vt:lpstr>Trebuchet MS</vt:lpstr>
      <vt:lpstr>Verdana</vt:lpstr>
      <vt:lpstr>Wingdings 2</vt:lpstr>
      <vt:lpstr>Autumn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9</cp:revision>
  <dcterms:created xsi:type="dcterms:W3CDTF">2011-08-20T05:56:26Z</dcterms:created>
  <dcterms:modified xsi:type="dcterms:W3CDTF">2018-02-06T04:14:34Z</dcterms:modified>
</cp:coreProperties>
</file>