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9" r:id="rId3"/>
    <p:sldId id="260" r:id="rId4"/>
    <p:sldId id="270" r:id="rId5"/>
    <p:sldId id="271" r:id="rId6"/>
    <p:sldId id="272" r:id="rId7"/>
    <p:sldId id="273" r:id="rId8"/>
    <p:sldId id="268" r:id="rId9"/>
    <p:sldId id="263" r:id="rId10"/>
    <p:sldId id="264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399" d="100"/>
          <a:sy n="399" d="100"/>
        </p:scale>
        <p:origin x="2352" y="288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84448" y="179710"/>
            <a:ext cx="1259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240</a:t>
            </a:r>
            <a:endParaRPr lang="en-GB" sz="40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16</a:t>
            </a:r>
            <a:endParaRPr lang="en-GB" sz="66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3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9152" y="153448"/>
            <a:ext cx="1187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120</a:t>
            </a:r>
            <a:endParaRPr lang="en-GB" sz="4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7702"/>
            <a:ext cx="1115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80</a:t>
            </a:r>
            <a:endParaRPr lang="en-GB" sz="5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7702"/>
            <a:ext cx="1115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 DELANEY" panose="02000000000000000000" pitchFamily="2" charset="0"/>
              </a:rPr>
              <a:t>6</a:t>
            </a:r>
            <a:r>
              <a:rPr lang="en-GB" sz="5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0</a:t>
            </a:r>
            <a:endParaRPr lang="en-GB" sz="5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6314" y="107702"/>
            <a:ext cx="1079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48</a:t>
            </a:r>
            <a:endParaRPr lang="en-GB" sz="5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6314" y="107702"/>
            <a:ext cx="11878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40</a:t>
            </a:r>
            <a:endParaRPr lang="en-GB" sz="5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3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94" y="107702"/>
            <a:ext cx="1079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FF0000"/>
                </a:solidFill>
                <a:latin typeface="AR DELANEY" panose="02000000000000000000" pitchFamily="2" charset="0"/>
              </a:rPr>
              <a:t>3</a:t>
            </a:r>
            <a:r>
              <a:rPr lang="en-GB" sz="54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0</a:t>
            </a:r>
            <a:endParaRPr lang="en-GB" sz="54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79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24</a:t>
            </a:r>
            <a:endParaRPr lang="en-GB" sz="60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8185" y="45628"/>
            <a:ext cx="1223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FF0000"/>
                </a:solidFill>
                <a:latin typeface="AR DELANEY" panose="02000000000000000000" pitchFamily="2" charset="0"/>
              </a:rPr>
              <a:t>20</a:t>
            </a:r>
            <a:endParaRPr lang="en-GB" sz="6000" dirty="0">
              <a:solidFill>
                <a:srgbClr val="FF0000"/>
              </a:solidFill>
              <a:latin typeface="AR DELAN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 DELANEY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25</cp:revision>
  <dcterms:created xsi:type="dcterms:W3CDTF">2011-08-20T05:56:26Z</dcterms:created>
  <dcterms:modified xsi:type="dcterms:W3CDTF">2015-02-24T13:29:38Z</dcterms:modified>
</cp:coreProperties>
</file>