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2" r:id="rId5"/>
    <p:sldId id="265" r:id="rId6"/>
    <p:sldId id="266" r:id="rId7"/>
    <p:sldId id="267" r:id="rId8"/>
    <p:sldId id="268" r:id="rId9"/>
    <p:sldId id="263" r:id="rId10"/>
    <p:sldId id="264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99" d="100"/>
          <a:sy n="399" d="100"/>
        </p:scale>
        <p:origin x="2352" y="270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15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3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2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3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4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5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6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4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AR DELANEY" panose="02000000000000000000" pitchFamily="2" charset="0"/>
              </a:rPr>
              <a:t>8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2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10</a:t>
            </a:r>
            <a:endParaRPr lang="en-GB" sz="60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12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 DELANEY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22</cp:revision>
  <dcterms:created xsi:type="dcterms:W3CDTF">2011-08-20T05:56:26Z</dcterms:created>
  <dcterms:modified xsi:type="dcterms:W3CDTF">2015-02-24T13:19:23Z</dcterms:modified>
</cp:coreProperties>
</file>