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2879725" cy="914400"/>
  <p:notesSz cx="6858000" cy="9144000"/>
  <p:embeddedFontLst>
    <p:embeddedFont>
      <p:font typeface="Titanick-Display" pitchFamily="2" charset="0"/>
      <p:regular r:id="rId10"/>
    </p:embeddedFont>
    <p:embeddedFont>
      <p:font typeface="Salter" pitchFamily="2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TooneyNoodle" pitchFamily="2" charset="0"/>
      <p:regular r:id="rId16"/>
    </p:embeddedFont>
    <p:embeddedFont>
      <p:font typeface="Trenz" pitchFamily="2" charset="0"/>
      <p:regular r:id="rId17"/>
    </p:embeddedFont>
  </p:embeddedFontLst>
  <p:defaultTextStyle>
    <a:defPPr>
      <a:defRPr lang="en-US"/>
    </a:defPPr>
    <a:lvl1pPr marL="0" algn="l" defTabSz="216804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1pPr>
    <a:lvl2pPr marL="108402" algn="l" defTabSz="216804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2pPr>
    <a:lvl3pPr marL="216804" algn="l" defTabSz="216804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3pPr>
    <a:lvl4pPr marL="325206" algn="l" defTabSz="216804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4pPr>
    <a:lvl5pPr marL="433608" algn="l" defTabSz="216804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5pPr>
    <a:lvl6pPr marL="542011" algn="l" defTabSz="216804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650413" algn="l" defTabSz="216804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758815" algn="l" defTabSz="216804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867217" algn="l" defTabSz="216804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-874" y="-768"/>
      </p:cViewPr>
      <p:guideLst>
        <p:guide orient="horz" pos="288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80" y="284057"/>
            <a:ext cx="2447766" cy="1960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59" y="518160"/>
            <a:ext cx="2015808" cy="233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5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0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7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5D04-10E4-42E6-B879-AE68FF639470}" type="datetimeFigureOut">
              <a:rPr lang="en-GB" smtClean="0"/>
              <a:t>26/10/2012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B5D-0E8B-45D3-858F-E2C9F4330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44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5D04-10E4-42E6-B879-AE68FF639470}" type="datetimeFigureOut">
              <a:rPr lang="en-GB" smtClean="0"/>
              <a:t>26/10/2012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B5D-0E8B-45D3-858F-E2C9F4330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5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7801" y="36619"/>
            <a:ext cx="647938" cy="780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86" y="36619"/>
            <a:ext cx="1895819" cy="780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5D04-10E4-42E6-B879-AE68FF639470}" type="datetimeFigureOut">
              <a:rPr lang="en-GB" smtClean="0"/>
              <a:t>26/10/2012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B5D-0E8B-45D3-858F-E2C9F4330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05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5D04-10E4-42E6-B879-AE68FF639470}" type="datetimeFigureOut">
              <a:rPr lang="en-GB" smtClean="0"/>
              <a:t>26/10/2012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B5D-0E8B-45D3-858F-E2C9F4330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65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9" y="587587"/>
            <a:ext cx="2447766" cy="181610"/>
          </a:xfrm>
        </p:spPr>
        <p:txBody>
          <a:bodyPr anchor="t"/>
          <a:lstStyle>
            <a:lvl1pPr algn="l">
              <a:defRPr sz="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479" y="387562"/>
            <a:ext cx="2447766" cy="200025"/>
          </a:xfrm>
        </p:spPr>
        <p:txBody>
          <a:bodyPr anchor="b"/>
          <a:lstStyle>
            <a:lvl1pPr marL="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1pPr>
            <a:lvl2pPr marL="108402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2pPr>
            <a:lvl3pPr marL="216804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3pPr>
            <a:lvl4pPr marL="325206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4pPr>
            <a:lvl5pPr marL="433608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5pPr>
            <a:lvl6pPr marL="542011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6pPr>
            <a:lvl7pPr marL="650413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7pPr>
            <a:lvl8pPr marL="758815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8pPr>
            <a:lvl9pPr marL="867217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5D04-10E4-42E6-B879-AE68FF639470}" type="datetimeFigureOut">
              <a:rPr lang="en-GB" smtClean="0"/>
              <a:t>26/10/2012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B5D-0E8B-45D3-858F-E2C9F4330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30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86" y="213360"/>
            <a:ext cx="1271879" cy="603462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860" y="213360"/>
            <a:ext cx="1271879" cy="603462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5D04-10E4-42E6-B879-AE68FF639470}" type="datetimeFigureOut">
              <a:rPr lang="en-GB" smtClean="0"/>
              <a:t>26/10/2012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B5D-0E8B-45D3-858F-E2C9F4330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2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86" y="204682"/>
            <a:ext cx="1272379" cy="8530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08402" indent="0">
              <a:buNone/>
              <a:defRPr sz="500" b="1"/>
            </a:lvl2pPr>
            <a:lvl3pPr marL="216804" indent="0">
              <a:buNone/>
              <a:defRPr sz="400" b="1"/>
            </a:lvl3pPr>
            <a:lvl4pPr marL="325206" indent="0">
              <a:buNone/>
              <a:defRPr sz="400" b="1"/>
            </a:lvl4pPr>
            <a:lvl5pPr marL="433608" indent="0">
              <a:buNone/>
              <a:defRPr sz="400" b="1"/>
            </a:lvl5pPr>
            <a:lvl6pPr marL="542011" indent="0">
              <a:buNone/>
              <a:defRPr sz="400" b="1"/>
            </a:lvl6pPr>
            <a:lvl7pPr marL="650413" indent="0">
              <a:buNone/>
              <a:defRPr sz="400" b="1"/>
            </a:lvl7pPr>
            <a:lvl8pPr marL="758815" indent="0">
              <a:buNone/>
              <a:defRPr sz="400" b="1"/>
            </a:lvl8pPr>
            <a:lvl9pPr marL="867217" indent="0">
              <a:buNone/>
              <a:defRPr sz="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86" y="289984"/>
            <a:ext cx="1272379" cy="526838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2861" y="204682"/>
            <a:ext cx="1272878" cy="8530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08402" indent="0">
              <a:buNone/>
              <a:defRPr sz="500" b="1"/>
            </a:lvl2pPr>
            <a:lvl3pPr marL="216804" indent="0">
              <a:buNone/>
              <a:defRPr sz="400" b="1"/>
            </a:lvl3pPr>
            <a:lvl4pPr marL="325206" indent="0">
              <a:buNone/>
              <a:defRPr sz="400" b="1"/>
            </a:lvl4pPr>
            <a:lvl5pPr marL="433608" indent="0">
              <a:buNone/>
              <a:defRPr sz="400" b="1"/>
            </a:lvl5pPr>
            <a:lvl6pPr marL="542011" indent="0">
              <a:buNone/>
              <a:defRPr sz="400" b="1"/>
            </a:lvl6pPr>
            <a:lvl7pPr marL="650413" indent="0">
              <a:buNone/>
              <a:defRPr sz="400" b="1"/>
            </a:lvl7pPr>
            <a:lvl8pPr marL="758815" indent="0">
              <a:buNone/>
              <a:defRPr sz="400" b="1"/>
            </a:lvl8pPr>
            <a:lvl9pPr marL="867217" indent="0">
              <a:buNone/>
              <a:defRPr sz="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2861" y="289984"/>
            <a:ext cx="1272878" cy="526838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5D04-10E4-42E6-B879-AE68FF639470}" type="datetimeFigureOut">
              <a:rPr lang="en-GB" smtClean="0"/>
              <a:t>26/10/2012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B5D-0E8B-45D3-858F-E2C9F4330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1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5D04-10E4-42E6-B879-AE68FF639470}" type="datetimeFigureOut">
              <a:rPr lang="en-GB" smtClean="0"/>
              <a:t>26/10/2012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B5D-0E8B-45D3-858F-E2C9F4330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46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5D04-10E4-42E6-B879-AE68FF639470}" type="datetimeFigureOut">
              <a:rPr lang="en-GB" smtClean="0"/>
              <a:t>26/10/2012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B5D-0E8B-45D3-858F-E2C9F4330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" y="36407"/>
            <a:ext cx="947410" cy="154940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93" y="36407"/>
            <a:ext cx="1609846" cy="780415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86" y="191347"/>
            <a:ext cx="947410" cy="625475"/>
          </a:xfrm>
        </p:spPr>
        <p:txBody>
          <a:bodyPr/>
          <a:lstStyle>
            <a:lvl1pPr marL="0" indent="0">
              <a:buNone/>
              <a:defRPr sz="300"/>
            </a:lvl1pPr>
            <a:lvl2pPr marL="108402" indent="0">
              <a:buNone/>
              <a:defRPr sz="300"/>
            </a:lvl2pPr>
            <a:lvl3pPr marL="216804" indent="0">
              <a:buNone/>
              <a:defRPr sz="200"/>
            </a:lvl3pPr>
            <a:lvl4pPr marL="325206" indent="0">
              <a:buNone/>
              <a:defRPr sz="200"/>
            </a:lvl4pPr>
            <a:lvl5pPr marL="433608" indent="0">
              <a:buNone/>
              <a:defRPr sz="200"/>
            </a:lvl5pPr>
            <a:lvl6pPr marL="542011" indent="0">
              <a:buNone/>
              <a:defRPr sz="200"/>
            </a:lvl6pPr>
            <a:lvl7pPr marL="650413" indent="0">
              <a:buNone/>
              <a:defRPr sz="200"/>
            </a:lvl7pPr>
            <a:lvl8pPr marL="758815" indent="0">
              <a:buNone/>
              <a:defRPr sz="200"/>
            </a:lvl8pPr>
            <a:lvl9pPr marL="867217" indent="0">
              <a:buNone/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5D04-10E4-42E6-B879-AE68FF639470}" type="datetimeFigureOut">
              <a:rPr lang="en-GB" smtClean="0"/>
              <a:t>26/10/2012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B5D-0E8B-45D3-858F-E2C9F4330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9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6" y="640080"/>
            <a:ext cx="1727835" cy="75565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446" y="81703"/>
            <a:ext cx="1727835" cy="548640"/>
          </a:xfrm>
        </p:spPr>
        <p:txBody>
          <a:bodyPr/>
          <a:lstStyle>
            <a:lvl1pPr marL="0" indent="0">
              <a:buNone/>
              <a:defRPr sz="800"/>
            </a:lvl1pPr>
            <a:lvl2pPr marL="108402" indent="0">
              <a:buNone/>
              <a:defRPr sz="700"/>
            </a:lvl2pPr>
            <a:lvl3pPr marL="216804" indent="0">
              <a:buNone/>
              <a:defRPr sz="600"/>
            </a:lvl3pPr>
            <a:lvl4pPr marL="325206" indent="0">
              <a:buNone/>
              <a:defRPr sz="500"/>
            </a:lvl4pPr>
            <a:lvl5pPr marL="433608" indent="0">
              <a:buNone/>
              <a:defRPr sz="500"/>
            </a:lvl5pPr>
            <a:lvl6pPr marL="542011" indent="0">
              <a:buNone/>
              <a:defRPr sz="500"/>
            </a:lvl6pPr>
            <a:lvl7pPr marL="650413" indent="0">
              <a:buNone/>
              <a:defRPr sz="500"/>
            </a:lvl7pPr>
            <a:lvl8pPr marL="758815" indent="0">
              <a:buNone/>
              <a:defRPr sz="500"/>
            </a:lvl8pPr>
            <a:lvl9pPr marL="867217" indent="0">
              <a:buNone/>
              <a:defRPr sz="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446" y="715645"/>
            <a:ext cx="1727835" cy="107315"/>
          </a:xfrm>
        </p:spPr>
        <p:txBody>
          <a:bodyPr/>
          <a:lstStyle>
            <a:lvl1pPr marL="0" indent="0">
              <a:buNone/>
              <a:defRPr sz="300"/>
            </a:lvl1pPr>
            <a:lvl2pPr marL="108402" indent="0">
              <a:buNone/>
              <a:defRPr sz="300"/>
            </a:lvl2pPr>
            <a:lvl3pPr marL="216804" indent="0">
              <a:buNone/>
              <a:defRPr sz="200"/>
            </a:lvl3pPr>
            <a:lvl4pPr marL="325206" indent="0">
              <a:buNone/>
              <a:defRPr sz="200"/>
            </a:lvl4pPr>
            <a:lvl5pPr marL="433608" indent="0">
              <a:buNone/>
              <a:defRPr sz="200"/>
            </a:lvl5pPr>
            <a:lvl6pPr marL="542011" indent="0">
              <a:buNone/>
              <a:defRPr sz="200"/>
            </a:lvl6pPr>
            <a:lvl7pPr marL="650413" indent="0">
              <a:buNone/>
              <a:defRPr sz="200"/>
            </a:lvl7pPr>
            <a:lvl8pPr marL="758815" indent="0">
              <a:buNone/>
              <a:defRPr sz="200"/>
            </a:lvl8pPr>
            <a:lvl9pPr marL="867217" indent="0">
              <a:buNone/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5D04-10E4-42E6-B879-AE68FF639470}" type="datetimeFigureOut">
              <a:rPr lang="en-GB" smtClean="0"/>
              <a:t>26/10/2012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B5D-0E8B-45D3-858F-E2C9F4330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3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986" y="36618"/>
            <a:ext cx="2591753" cy="152400"/>
          </a:xfrm>
          <a:prstGeom prst="rect">
            <a:avLst/>
          </a:prstGeom>
        </p:spPr>
        <p:txBody>
          <a:bodyPr vert="horz" lIns="21680" tIns="10840" rIns="21680" bIns="108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86" y="213360"/>
            <a:ext cx="2591753" cy="603462"/>
          </a:xfrm>
          <a:prstGeom prst="rect">
            <a:avLst/>
          </a:prstGeom>
        </p:spPr>
        <p:txBody>
          <a:bodyPr vert="horz" lIns="21680" tIns="10840" rIns="21680" bIns="108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986" y="847514"/>
            <a:ext cx="671936" cy="48683"/>
          </a:xfrm>
          <a:prstGeom prst="rect">
            <a:avLst/>
          </a:prstGeom>
        </p:spPr>
        <p:txBody>
          <a:bodyPr vert="horz" lIns="21680" tIns="10840" rIns="21680" bIns="10840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A5D04-10E4-42E6-B879-AE68FF639470}" type="datetimeFigureOut">
              <a:rPr lang="en-GB" smtClean="0"/>
              <a:t>26/10/2012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906" y="847514"/>
            <a:ext cx="911913" cy="48683"/>
          </a:xfrm>
          <a:prstGeom prst="rect">
            <a:avLst/>
          </a:prstGeom>
        </p:spPr>
        <p:txBody>
          <a:bodyPr vert="horz" lIns="21680" tIns="10840" rIns="21680" bIns="10840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3803" y="847514"/>
            <a:ext cx="671936" cy="48683"/>
          </a:xfrm>
          <a:prstGeom prst="rect">
            <a:avLst/>
          </a:prstGeom>
        </p:spPr>
        <p:txBody>
          <a:bodyPr vert="horz" lIns="21680" tIns="10840" rIns="21680" bIns="10840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C5B5D-0E8B-45D3-858F-E2C9F4330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804" rtl="0" eaLnBrk="1" latinLnBrk="0" hangingPunct="1">
        <a:spcBef>
          <a:spcPct val="0"/>
        </a:spcBef>
        <a:buNone/>
        <a:defRPr sz="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302" indent="-81302" algn="l" defTabSz="216804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76153" indent="-67751" algn="l" defTabSz="216804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271005" indent="-54201" algn="l" defTabSz="216804" rtl="0" eaLnBrk="1" latinLnBrk="0" hangingPunct="1">
        <a:spcBef>
          <a:spcPct val="20000"/>
        </a:spcBef>
        <a:buFont typeface="Arial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379407" indent="-54201" algn="l" defTabSz="216804" rtl="0" eaLnBrk="1" latinLnBrk="0" hangingPunct="1">
        <a:spcBef>
          <a:spcPct val="20000"/>
        </a:spcBef>
        <a:buFont typeface="Arial" pitchFamily="34" charset="0"/>
        <a:buChar char="–"/>
        <a:defRPr sz="500" kern="1200">
          <a:solidFill>
            <a:schemeClr val="tx1"/>
          </a:solidFill>
          <a:latin typeface="+mn-lt"/>
          <a:ea typeface="+mn-ea"/>
          <a:cs typeface="+mn-cs"/>
        </a:defRPr>
      </a:lvl4pPr>
      <a:lvl5pPr marL="487810" indent="-54201" algn="l" defTabSz="216804" rtl="0" eaLnBrk="1" latinLnBrk="0" hangingPunct="1">
        <a:spcBef>
          <a:spcPct val="20000"/>
        </a:spcBef>
        <a:buFont typeface="Arial" pitchFamily="34" charset="0"/>
        <a:buChar char="»"/>
        <a:defRPr sz="500" kern="1200">
          <a:solidFill>
            <a:schemeClr val="tx1"/>
          </a:solidFill>
          <a:latin typeface="+mn-lt"/>
          <a:ea typeface="+mn-ea"/>
          <a:cs typeface="+mn-cs"/>
        </a:defRPr>
      </a:lvl5pPr>
      <a:lvl6pPr marL="596212" indent="-54201" algn="l" defTabSz="216804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6pPr>
      <a:lvl7pPr marL="704614" indent="-54201" algn="l" defTabSz="216804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7pPr>
      <a:lvl8pPr marL="813016" indent="-54201" algn="l" defTabSz="216804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8pPr>
      <a:lvl9pPr marL="921418" indent="-54201" algn="l" defTabSz="216804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804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402" algn="l" defTabSz="216804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216804" algn="l" defTabSz="216804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325206" algn="l" defTabSz="216804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433608" algn="l" defTabSz="216804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542011" algn="l" defTabSz="216804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650413" algn="l" defTabSz="216804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758815" algn="l" defTabSz="216804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867217" algn="l" defTabSz="216804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09" y="25152"/>
            <a:ext cx="26821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Planetary Orbiter" pitchFamily="2" charset="0"/>
              </a:rPr>
              <a:t>Concentric</a:t>
            </a:r>
            <a:endParaRPr lang="en-GB" sz="600" dirty="0">
              <a:solidFill>
                <a:schemeClr val="bg1"/>
              </a:solidFill>
              <a:latin typeface="Planetary Orbi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5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98" y="-118864"/>
            <a:ext cx="2799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Salter" pitchFamily="2" charset="0"/>
              </a:rPr>
              <a:t>PRISM</a:t>
            </a:r>
            <a:endParaRPr lang="en-GB" sz="1050" dirty="0">
              <a:solidFill>
                <a:schemeClr val="bg1"/>
              </a:solidFill>
              <a:latin typeface="Sal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10" y="97160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Shaved" pitchFamily="2" charset="0"/>
              </a:rPr>
              <a:t>CONIC</a:t>
            </a:r>
            <a:endParaRPr lang="en-GB" sz="600" dirty="0">
              <a:solidFill>
                <a:schemeClr val="bg1"/>
              </a:solidFill>
              <a:latin typeface="Shav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6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152"/>
            <a:ext cx="2826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The Monkies Ate My Soul" pitchFamily="2" charset="0"/>
              </a:rPr>
              <a:t>ANGLE</a:t>
            </a:r>
            <a:endParaRPr lang="en-GB" sz="600" b="1" dirty="0">
              <a:solidFill>
                <a:schemeClr val="bg1"/>
              </a:solidFill>
              <a:latin typeface="The Monkies Ate My Sou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1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00" y="97160"/>
            <a:ext cx="3015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Titanick-Display" pitchFamily="2" charset="0"/>
              </a:rPr>
              <a:t>PARALLEL</a:t>
            </a:r>
            <a:endParaRPr lang="en-GB" sz="200" dirty="0">
              <a:solidFill>
                <a:schemeClr val="bg1"/>
              </a:solidFill>
              <a:latin typeface="Titanick-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1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2306" y="93295"/>
            <a:ext cx="2962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ooneyNoodle" pitchFamily="2" charset="0"/>
              </a:rPr>
              <a:t>S,E,Q,U,E,N,C,E</a:t>
            </a:r>
            <a:endParaRPr lang="en-GB" sz="800" dirty="0">
              <a:solidFill>
                <a:schemeClr val="bg1"/>
              </a:solidFill>
              <a:latin typeface="TooneyNood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2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10" y="-46856"/>
            <a:ext cx="26773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Trenz" pitchFamily="2" charset="0"/>
              </a:rPr>
              <a:t>spiral</a:t>
            </a:r>
            <a:endParaRPr lang="en-GB" sz="900" dirty="0">
              <a:solidFill>
                <a:schemeClr val="bg1"/>
              </a:solidFill>
              <a:latin typeface="Trenz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5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10" y="9716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Plok" pitchFamily="1" charset="0"/>
              </a:rPr>
              <a:t>WORDLES</a:t>
            </a:r>
            <a:endParaRPr lang="en-GB" sz="200" dirty="0">
              <a:solidFill>
                <a:schemeClr val="bg1"/>
              </a:solidFill>
              <a:latin typeface="Plok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4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</Words>
  <Application>Microsoft Office PowerPoint</Application>
  <PresentationFormat>Custom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Planetary Orbiter</vt:lpstr>
      <vt:lpstr>Plok</vt:lpstr>
      <vt:lpstr>Titanick-Display</vt:lpstr>
      <vt:lpstr>Salter</vt:lpstr>
      <vt:lpstr>Calibri</vt:lpstr>
      <vt:lpstr>TooneyNoodle</vt:lpstr>
      <vt:lpstr>Shaved</vt:lpstr>
      <vt:lpstr>The Monkies Ate My Soul</vt:lpstr>
      <vt:lpstr>Trenz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Tranter</dc:creator>
  <cp:lastModifiedBy>John Tranter</cp:lastModifiedBy>
  <cp:revision>4</cp:revision>
  <dcterms:created xsi:type="dcterms:W3CDTF">2012-10-26T10:10:08Z</dcterms:created>
  <dcterms:modified xsi:type="dcterms:W3CDTF">2012-10-26T10:25:52Z</dcterms:modified>
</cp:coreProperties>
</file>