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B9F-989B-45E5-845A-CFC9AE079464}" type="datetimeFigureOut">
              <a:rPr lang="en-GB" smtClean="0"/>
              <a:t>21/11/2010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E22B-DDA9-406C-AA1F-06E1011C3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287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B9F-989B-45E5-845A-CFC9AE079464}" type="datetimeFigureOut">
              <a:rPr lang="en-GB" smtClean="0"/>
              <a:t>21/11/2010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E22B-DDA9-406C-AA1F-06E1011C3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741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B9F-989B-45E5-845A-CFC9AE079464}" type="datetimeFigureOut">
              <a:rPr lang="en-GB" smtClean="0"/>
              <a:t>21/11/2010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E22B-DDA9-406C-AA1F-06E1011C3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27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B9F-989B-45E5-845A-CFC9AE079464}" type="datetimeFigureOut">
              <a:rPr lang="en-GB" smtClean="0"/>
              <a:t>21/11/2010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E22B-DDA9-406C-AA1F-06E1011C3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449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B9F-989B-45E5-845A-CFC9AE079464}" type="datetimeFigureOut">
              <a:rPr lang="en-GB" smtClean="0"/>
              <a:t>21/11/2010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E22B-DDA9-406C-AA1F-06E1011C3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279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B9F-989B-45E5-845A-CFC9AE079464}" type="datetimeFigureOut">
              <a:rPr lang="en-GB" smtClean="0"/>
              <a:t>21/11/2010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E22B-DDA9-406C-AA1F-06E1011C3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72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B9F-989B-45E5-845A-CFC9AE079464}" type="datetimeFigureOut">
              <a:rPr lang="en-GB" smtClean="0"/>
              <a:t>21/11/2010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E22B-DDA9-406C-AA1F-06E1011C3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78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B9F-989B-45E5-845A-CFC9AE079464}" type="datetimeFigureOut">
              <a:rPr lang="en-GB" smtClean="0"/>
              <a:t>21/11/2010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E22B-DDA9-406C-AA1F-06E1011C3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58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B9F-989B-45E5-845A-CFC9AE079464}" type="datetimeFigureOut">
              <a:rPr lang="en-GB" smtClean="0"/>
              <a:t>21/11/2010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E22B-DDA9-406C-AA1F-06E1011C3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57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B9F-989B-45E5-845A-CFC9AE079464}" type="datetimeFigureOut">
              <a:rPr lang="en-GB" smtClean="0"/>
              <a:t>21/11/2010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E22B-DDA9-406C-AA1F-06E1011C3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67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B9F-989B-45E5-845A-CFC9AE079464}" type="datetimeFigureOut">
              <a:rPr lang="en-GB" smtClean="0"/>
              <a:t>21/11/2010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E22B-DDA9-406C-AA1F-06E1011C3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15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B9F-989B-45E5-845A-CFC9AE079464}" type="datetimeFigureOut">
              <a:rPr lang="en-GB" smtClean="0"/>
              <a:t>21/11/2010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EE22B-DDA9-406C-AA1F-06E1011C3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68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2555776" y="1772816"/>
            <a:ext cx="1872208" cy="19442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987824" y="764704"/>
            <a:ext cx="1008112" cy="1008112"/>
          </a:xfrm>
          <a:prstGeom prst="ellips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239852" y="1016732"/>
            <a:ext cx="504056" cy="5040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490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ame Side Corner Rectangle 6"/>
          <p:cNvSpPr/>
          <p:nvPr/>
        </p:nvSpPr>
        <p:spPr>
          <a:xfrm>
            <a:off x="611560" y="4365104"/>
            <a:ext cx="8064896" cy="2088232"/>
          </a:xfrm>
          <a:prstGeom prst="snip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Block Arc 5"/>
          <p:cNvSpPr/>
          <p:nvPr/>
        </p:nvSpPr>
        <p:spPr>
          <a:xfrm flipV="1">
            <a:off x="1961710" y="1844824"/>
            <a:ext cx="5220580" cy="2808312"/>
          </a:xfrm>
          <a:prstGeom prst="blockArc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51520" y="2852936"/>
            <a:ext cx="8640960" cy="576064"/>
            <a:chOff x="395536" y="2852936"/>
            <a:chExt cx="8640960" cy="576064"/>
          </a:xfrm>
        </p:grpSpPr>
        <p:sp>
          <p:nvSpPr>
            <p:cNvPr id="2" name="Oval 1"/>
            <p:cNvSpPr/>
            <p:nvPr/>
          </p:nvSpPr>
          <p:spPr>
            <a:xfrm>
              <a:off x="395536" y="2852936"/>
              <a:ext cx="4104456" cy="57606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Oval 3"/>
            <p:cNvSpPr/>
            <p:nvPr/>
          </p:nvSpPr>
          <p:spPr>
            <a:xfrm>
              <a:off x="4932040" y="2852936"/>
              <a:ext cx="4104456" cy="57606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448653" y="4797152"/>
            <a:ext cx="6246694" cy="1296144"/>
            <a:chOff x="1547664" y="4797152"/>
            <a:chExt cx="6246694" cy="1296144"/>
          </a:xfrm>
        </p:grpSpPr>
        <p:sp>
          <p:nvSpPr>
            <p:cNvPr id="8" name="Dodecagon 7"/>
            <p:cNvSpPr/>
            <p:nvPr/>
          </p:nvSpPr>
          <p:spPr>
            <a:xfrm>
              <a:off x="1547664" y="4869160"/>
              <a:ext cx="1224136" cy="1224136"/>
            </a:xfrm>
            <a:prstGeom prst="dodecagon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Dodecagon 8"/>
            <p:cNvSpPr/>
            <p:nvPr/>
          </p:nvSpPr>
          <p:spPr>
            <a:xfrm>
              <a:off x="6570222" y="4797152"/>
              <a:ext cx="1224136" cy="1224136"/>
            </a:xfrm>
            <a:prstGeom prst="dodecagon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rapezoid 10"/>
          <p:cNvSpPr/>
          <p:nvPr/>
        </p:nvSpPr>
        <p:spPr>
          <a:xfrm>
            <a:off x="3491880" y="4653136"/>
            <a:ext cx="2160240" cy="1800200"/>
          </a:xfrm>
          <a:prstGeom prst="trapezoid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 Diagonal Corner Rectangle 11"/>
          <p:cNvSpPr/>
          <p:nvPr/>
        </p:nvSpPr>
        <p:spPr>
          <a:xfrm>
            <a:off x="2915816" y="4869160"/>
            <a:ext cx="720080" cy="216024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 Diagonal Corner Rectangle 12"/>
          <p:cNvSpPr/>
          <p:nvPr/>
        </p:nvSpPr>
        <p:spPr>
          <a:xfrm>
            <a:off x="2915816" y="5229200"/>
            <a:ext cx="720080" cy="216024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 Diagonal Corner Rectangle 13"/>
          <p:cNvSpPr/>
          <p:nvPr/>
        </p:nvSpPr>
        <p:spPr>
          <a:xfrm>
            <a:off x="5508104" y="4869160"/>
            <a:ext cx="720080" cy="216024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 Diagonal Corner Rectangle 14"/>
          <p:cNvSpPr/>
          <p:nvPr/>
        </p:nvSpPr>
        <p:spPr>
          <a:xfrm>
            <a:off x="5508104" y="5229200"/>
            <a:ext cx="720080" cy="216024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1691680" y="5085184"/>
            <a:ext cx="580564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060721" y="5193196"/>
            <a:ext cx="423047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732240" y="4977172"/>
            <a:ext cx="45005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51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Tranter</dc:creator>
  <cp:lastModifiedBy>John</cp:lastModifiedBy>
  <cp:revision>7</cp:revision>
  <dcterms:created xsi:type="dcterms:W3CDTF">2010-11-20T02:09:17Z</dcterms:created>
  <dcterms:modified xsi:type="dcterms:W3CDTF">2010-11-21T09:55:37Z</dcterms:modified>
</cp:coreProperties>
</file>