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58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7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17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71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3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1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0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40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1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80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9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4D2CE-F12D-4672-903C-83D02835319E}" type="datetimeFigureOut">
              <a:rPr lang="en-GB" smtClean="0"/>
              <a:t>06/04/2012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24F70-CEA9-410F-97D4-E3BCADBD1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3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44" y="0"/>
            <a:ext cx="7554712" cy="6858000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899592" y="2060848"/>
            <a:ext cx="3168352" cy="1512168"/>
          </a:xfrm>
          <a:prstGeom prst="cloudCallout">
            <a:avLst>
              <a:gd name="adj1" fmla="val 1614"/>
              <a:gd name="adj2" fmla="val 803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loud Callout 3"/>
          <p:cNvSpPr/>
          <p:nvPr/>
        </p:nvSpPr>
        <p:spPr>
          <a:xfrm flipH="1">
            <a:off x="3635896" y="548680"/>
            <a:ext cx="3168352" cy="1800200"/>
          </a:xfrm>
          <a:prstGeom prst="cloudCallout">
            <a:avLst>
              <a:gd name="adj1" fmla="val 17647"/>
              <a:gd name="adj2" fmla="val 1584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loud Callout 4"/>
          <p:cNvSpPr/>
          <p:nvPr/>
        </p:nvSpPr>
        <p:spPr>
          <a:xfrm>
            <a:off x="6084168" y="1988840"/>
            <a:ext cx="2448272" cy="1944216"/>
          </a:xfrm>
          <a:prstGeom prst="cloudCallout">
            <a:avLst>
              <a:gd name="adj1" fmla="val -28957"/>
              <a:gd name="adj2" fmla="val 5121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38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</cp:revision>
  <dcterms:created xsi:type="dcterms:W3CDTF">2012-04-06T03:37:00Z</dcterms:created>
  <dcterms:modified xsi:type="dcterms:W3CDTF">2012-04-06T03:45:01Z</dcterms:modified>
</cp:coreProperties>
</file>