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1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B3BA-8A9C-46C7-83F2-A8E88AE78029}" type="datetimeFigureOut">
              <a:rPr lang="en-GB" smtClean="0"/>
              <a:t>19/05/2012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BB78-B5EA-4EB4-AAE2-FB79105E69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73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B3BA-8A9C-46C7-83F2-A8E88AE78029}" type="datetimeFigureOut">
              <a:rPr lang="en-GB" smtClean="0"/>
              <a:t>19/05/2012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BB78-B5EA-4EB4-AAE2-FB79105E69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96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B3BA-8A9C-46C7-83F2-A8E88AE78029}" type="datetimeFigureOut">
              <a:rPr lang="en-GB" smtClean="0"/>
              <a:t>19/05/2012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BB78-B5EA-4EB4-AAE2-FB79105E69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90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B3BA-8A9C-46C7-83F2-A8E88AE78029}" type="datetimeFigureOut">
              <a:rPr lang="en-GB" smtClean="0"/>
              <a:t>19/05/2012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BB78-B5EA-4EB4-AAE2-FB79105E69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73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B3BA-8A9C-46C7-83F2-A8E88AE78029}" type="datetimeFigureOut">
              <a:rPr lang="en-GB" smtClean="0"/>
              <a:t>19/05/2012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BB78-B5EA-4EB4-AAE2-FB79105E69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493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B3BA-8A9C-46C7-83F2-A8E88AE78029}" type="datetimeFigureOut">
              <a:rPr lang="en-GB" smtClean="0"/>
              <a:t>19/05/2012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BB78-B5EA-4EB4-AAE2-FB79105E69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57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B3BA-8A9C-46C7-83F2-A8E88AE78029}" type="datetimeFigureOut">
              <a:rPr lang="en-GB" smtClean="0"/>
              <a:t>19/05/2012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BB78-B5EA-4EB4-AAE2-FB79105E69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111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B3BA-8A9C-46C7-83F2-A8E88AE78029}" type="datetimeFigureOut">
              <a:rPr lang="en-GB" smtClean="0"/>
              <a:t>19/05/2012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BB78-B5EA-4EB4-AAE2-FB79105E69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598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B3BA-8A9C-46C7-83F2-A8E88AE78029}" type="datetimeFigureOut">
              <a:rPr lang="en-GB" smtClean="0"/>
              <a:t>19/05/2012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BB78-B5EA-4EB4-AAE2-FB79105E69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79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B3BA-8A9C-46C7-83F2-A8E88AE78029}" type="datetimeFigureOut">
              <a:rPr lang="en-GB" smtClean="0"/>
              <a:t>19/05/2012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BB78-B5EA-4EB4-AAE2-FB79105E69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066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B3BA-8A9C-46C7-83F2-A8E88AE78029}" type="datetimeFigureOut">
              <a:rPr lang="en-GB" smtClean="0"/>
              <a:t>19/05/2012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BB78-B5EA-4EB4-AAE2-FB79105E69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23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1B3BA-8A9C-46C7-83F2-A8E88AE78029}" type="datetimeFigureOut">
              <a:rPr lang="en-GB" smtClean="0"/>
              <a:t>19/05/2012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2BB78-B5EA-4EB4-AAE2-FB79105E69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72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818" y="1548893"/>
            <a:ext cx="1879352" cy="24191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010" y="1548164"/>
            <a:ext cx="1630196" cy="24417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83042" y="1523493"/>
            <a:ext cx="1879352" cy="24191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47051" y="157862"/>
            <a:ext cx="5479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itchFamily="2" charset="0"/>
                <a:cs typeface="MV Boli" pitchFamily="2" charset="0"/>
              </a:rPr>
              <a:t>What numbers are these pears thinking of?</a:t>
            </a:r>
            <a:endParaRPr lang="en-GB" sz="2000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itchFamily="2" charset="0"/>
              <a:cs typeface="MV Boli" pitchFamily="2" charset="0"/>
            </a:endParaRPr>
          </a:p>
        </p:txBody>
      </p:sp>
      <p:sp>
        <p:nvSpPr>
          <p:cNvPr id="12" name="Cloud 11"/>
          <p:cNvSpPr/>
          <p:nvPr/>
        </p:nvSpPr>
        <p:spPr>
          <a:xfrm>
            <a:off x="1259632" y="620688"/>
            <a:ext cx="2592288" cy="1008112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Comic Sans MS" pitchFamily="66" charset="0"/>
              </a:rPr>
              <a:t>Our two numbers add up to a square number</a:t>
            </a:r>
          </a:p>
        </p:txBody>
      </p:sp>
      <p:sp>
        <p:nvSpPr>
          <p:cNvPr id="13" name="Cloud 12"/>
          <p:cNvSpPr/>
          <p:nvPr/>
        </p:nvSpPr>
        <p:spPr>
          <a:xfrm>
            <a:off x="4086744" y="557972"/>
            <a:ext cx="2675649" cy="1008112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latin typeface="Comic Sans MS" pitchFamily="66" charset="0"/>
              </a:rPr>
              <a:t>Our two numbers also add up to a square number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573016"/>
            <a:ext cx="4671588" cy="1548143"/>
          </a:xfrm>
          <a:prstGeom prst="rect">
            <a:avLst/>
          </a:prstGeom>
        </p:spPr>
      </p:pic>
      <p:sp>
        <p:nvSpPr>
          <p:cNvPr id="14" name="Cloud 13"/>
          <p:cNvSpPr/>
          <p:nvPr/>
        </p:nvSpPr>
        <p:spPr>
          <a:xfrm>
            <a:off x="2555776" y="4034848"/>
            <a:ext cx="3240360" cy="1296144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  <a:latin typeface="Comic Sans MS" pitchFamily="66" charset="0"/>
              </a:rPr>
              <a:t>That’s interesting. Our </a:t>
            </a:r>
            <a:r>
              <a:rPr lang="en-GB" sz="1400" dirty="0">
                <a:solidFill>
                  <a:schemeClr val="tx1"/>
                </a:solidFill>
                <a:latin typeface="Comic Sans MS" pitchFamily="66" charset="0"/>
              </a:rPr>
              <a:t>two </a:t>
            </a:r>
            <a:r>
              <a:rPr lang="en-GB" sz="1400" dirty="0" smtClean="0">
                <a:solidFill>
                  <a:schemeClr val="tx1"/>
                </a:solidFill>
                <a:latin typeface="Comic Sans MS" pitchFamily="66" charset="0"/>
              </a:rPr>
              <a:t>numbers add up to a square number too!</a:t>
            </a:r>
            <a:endParaRPr lang="en-GB" sz="1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2324183" y="1412776"/>
            <a:ext cx="386622" cy="7920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own Arrow 15"/>
          <p:cNvSpPr/>
          <p:nvPr/>
        </p:nvSpPr>
        <p:spPr>
          <a:xfrm rot="19422212">
            <a:off x="3112699" y="1299142"/>
            <a:ext cx="386622" cy="7920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Down Arrow 16"/>
          <p:cNvSpPr/>
          <p:nvPr/>
        </p:nvSpPr>
        <p:spPr>
          <a:xfrm>
            <a:off x="5606622" y="1321343"/>
            <a:ext cx="386622" cy="7920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Down Arrow 17"/>
          <p:cNvSpPr/>
          <p:nvPr/>
        </p:nvSpPr>
        <p:spPr>
          <a:xfrm rot="2410771">
            <a:off x="4192873" y="1273449"/>
            <a:ext cx="386622" cy="7920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Down Arrow 18"/>
          <p:cNvSpPr/>
          <p:nvPr/>
        </p:nvSpPr>
        <p:spPr>
          <a:xfrm rot="8919570">
            <a:off x="2589545" y="3956430"/>
            <a:ext cx="386622" cy="7920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Down Arrow 19"/>
          <p:cNvSpPr/>
          <p:nvPr/>
        </p:nvSpPr>
        <p:spPr>
          <a:xfrm rot="12836717">
            <a:off x="5247890" y="3954119"/>
            <a:ext cx="386622" cy="7920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69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41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5</cp:revision>
  <dcterms:created xsi:type="dcterms:W3CDTF">2012-05-19T10:51:26Z</dcterms:created>
  <dcterms:modified xsi:type="dcterms:W3CDTF">2012-05-19T12:55:40Z</dcterms:modified>
</cp:coreProperties>
</file>