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9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7D9A5-394F-4E24-B6FE-019DFF425C0A}" type="datetimeFigureOut">
              <a:rPr lang="en-GB" smtClean="0"/>
              <a:t>10/03/2012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23C9-3C5A-4FFD-9757-4C0D42C84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145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7D9A5-394F-4E24-B6FE-019DFF425C0A}" type="datetimeFigureOut">
              <a:rPr lang="en-GB" smtClean="0"/>
              <a:t>10/03/2012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23C9-3C5A-4FFD-9757-4C0D42C84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1844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7D9A5-394F-4E24-B6FE-019DFF425C0A}" type="datetimeFigureOut">
              <a:rPr lang="en-GB" smtClean="0"/>
              <a:t>10/03/2012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23C9-3C5A-4FFD-9757-4C0D42C84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666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7D9A5-394F-4E24-B6FE-019DFF425C0A}" type="datetimeFigureOut">
              <a:rPr lang="en-GB" smtClean="0"/>
              <a:t>10/03/2012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23C9-3C5A-4FFD-9757-4C0D42C84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942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7D9A5-394F-4E24-B6FE-019DFF425C0A}" type="datetimeFigureOut">
              <a:rPr lang="en-GB" smtClean="0"/>
              <a:t>10/03/2012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23C9-3C5A-4FFD-9757-4C0D42C84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26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7D9A5-394F-4E24-B6FE-019DFF425C0A}" type="datetimeFigureOut">
              <a:rPr lang="en-GB" smtClean="0"/>
              <a:t>10/03/2012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23C9-3C5A-4FFD-9757-4C0D42C84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1966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7D9A5-394F-4E24-B6FE-019DFF425C0A}" type="datetimeFigureOut">
              <a:rPr lang="en-GB" smtClean="0"/>
              <a:t>10/03/2012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23C9-3C5A-4FFD-9757-4C0D42C84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9728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7D9A5-394F-4E24-B6FE-019DFF425C0A}" type="datetimeFigureOut">
              <a:rPr lang="en-GB" smtClean="0"/>
              <a:t>10/03/2012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23C9-3C5A-4FFD-9757-4C0D42C84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6805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7D9A5-394F-4E24-B6FE-019DFF425C0A}" type="datetimeFigureOut">
              <a:rPr lang="en-GB" smtClean="0"/>
              <a:t>10/03/2012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23C9-3C5A-4FFD-9757-4C0D42C84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92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7D9A5-394F-4E24-B6FE-019DFF425C0A}" type="datetimeFigureOut">
              <a:rPr lang="en-GB" smtClean="0"/>
              <a:t>10/03/2012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23C9-3C5A-4FFD-9757-4C0D42C84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8461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7D9A5-394F-4E24-B6FE-019DFF425C0A}" type="datetimeFigureOut">
              <a:rPr lang="en-GB" smtClean="0"/>
              <a:t>10/03/2012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23C9-3C5A-4FFD-9757-4C0D42C84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3588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7D9A5-394F-4E24-B6FE-019DFF425C0A}" type="datetimeFigureOut">
              <a:rPr lang="en-GB" smtClean="0"/>
              <a:t>10/03/2012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223C9-3C5A-4FFD-9757-4C0D42C84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3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"/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TIF"/><Relationship Id="rId4" Type="http://schemas.openxmlformats.org/officeDocument/2006/relationships/image" Target="../media/image3.T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2157978"/>
            <a:ext cx="936104" cy="10484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2066207"/>
            <a:ext cx="864096" cy="123197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2060848"/>
            <a:ext cx="648072" cy="1242695"/>
          </a:xfrm>
          <a:prstGeom prst="rect">
            <a:avLst/>
          </a:prstGeom>
        </p:spPr>
      </p:pic>
      <p:sp>
        <p:nvSpPr>
          <p:cNvPr id="7" name="Oval Callout 6"/>
          <p:cNvSpPr/>
          <p:nvPr/>
        </p:nvSpPr>
        <p:spPr>
          <a:xfrm>
            <a:off x="1907704" y="1412776"/>
            <a:ext cx="1440160" cy="653430"/>
          </a:xfrm>
          <a:prstGeom prst="wedgeEllipseCallout">
            <a:avLst>
              <a:gd name="adj1" fmla="val 25154"/>
              <a:gd name="adj2" fmla="val 104459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  <a:latin typeface="Comic Sans MS" pitchFamily="66" charset="0"/>
              </a:rPr>
              <a:t>CHOOSE A NUMBER</a:t>
            </a:r>
            <a:endParaRPr lang="en-GB" sz="1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8" name="Oval Callout 7"/>
          <p:cNvSpPr/>
          <p:nvPr/>
        </p:nvSpPr>
        <p:spPr>
          <a:xfrm>
            <a:off x="3465570" y="620688"/>
            <a:ext cx="2546589" cy="1118803"/>
          </a:xfrm>
          <a:prstGeom prst="wedgeEllipseCallout">
            <a:avLst>
              <a:gd name="adj1" fmla="val -779"/>
              <a:gd name="adj2" fmla="val 9613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  <a:latin typeface="Comic Sans MS" pitchFamily="66" charset="0"/>
              </a:rPr>
              <a:t>MULTIPLY YOUR NUMBER BY THE NUMBER OF LETTERS IN THAT NUMBER</a:t>
            </a:r>
            <a:endParaRPr lang="en-GB" sz="1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Oval Callout 8"/>
          <p:cNvSpPr/>
          <p:nvPr/>
        </p:nvSpPr>
        <p:spPr>
          <a:xfrm>
            <a:off x="6012159" y="1051466"/>
            <a:ext cx="2546589" cy="1118803"/>
          </a:xfrm>
          <a:prstGeom prst="wedgeEllipseCallout">
            <a:avLst>
              <a:gd name="adj1" fmla="val -25049"/>
              <a:gd name="adj2" fmla="val 1052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  <a:latin typeface="Comic Sans MS" pitchFamily="66" charset="0"/>
              </a:rPr>
              <a:t>YOUR ANSWER IS CALLED THE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META PRODUCT</a:t>
            </a:r>
            <a:endParaRPr lang="en-GB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51720" y="3429000"/>
            <a:ext cx="6507028" cy="22775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For example if you choose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dirty="0" smtClean="0"/>
              <a:t>:</a:t>
            </a:r>
          </a:p>
          <a:p>
            <a:r>
              <a:rPr lang="en-GB" dirty="0" smtClean="0">
                <a:effectLst/>
              </a:rPr>
              <a:t>The meta product of 7 is:</a:t>
            </a:r>
          </a:p>
          <a:p>
            <a:r>
              <a:rPr lang="en-GB" dirty="0" smtClean="0">
                <a:effectLst/>
              </a:rPr>
              <a:t>	7 x 5 </a:t>
            </a:r>
            <a:r>
              <a:rPr lang="en-GB" dirty="0"/>
              <a:t>[There are five letters in </a:t>
            </a:r>
            <a:r>
              <a:rPr lang="en-GB" dirty="0" smtClean="0"/>
              <a:t>seven</a:t>
            </a:r>
            <a:r>
              <a:rPr lang="en-GB" dirty="0"/>
              <a:t>]</a:t>
            </a:r>
            <a:endParaRPr lang="en-GB" dirty="0" smtClean="0">
              <a:effectLst/>
            </a:endParaRPr>
          </a:p>
          <a:p>
            <a:r>
              <a:rPr lang="en-GB" dirty="0" smtClean="0">
                <a:effectLst/>
              </a:rPr>
              <a:t>	= 35</a:t>
            </a:r>
          </a:p>
          <a:p>
            <a:r>
              <a:rPr lang="en-US" dirty="0" smtClean="0"/>
              <a:t>So the meta product of 7 is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35</a:t>
            </a:r>
          </a:p>
          <a:p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1600" b="1" dirty="0" smtClean="0">
                <a:solidFill>
                  <a:srgbClr val="FF0000"/>
                </a:solidFill>
              </a:rPr>
              <a:t>Can you find any numbers whose meta product is a square number?</a:t>
            </a:r>
            <a:endParaRPr lang="en-GB" sz="1600" b="1" dirty="0" smtClean="0">
              <a:solidFill>
                <a:srgbClr val="FF000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8516" y="2924944"/>
            <a:ext cx="2070232" cy="2338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99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35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</cp:lastModifiedBy>
  <cp:revision>3</cp:revision>
  <dcterms:created xsi:type="dcterms:W3CDTF">2012-03-10T00:28:34Z</dcterms:created>
  <dcterms:modified xsi:type="dcterms:W3CDTF">2012-03-10T00:53:38Z</dcterms:modified>
</cp:coreProperties>
</file>