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BC3D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-996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C75BF-0474-418E-BE1F-D922E481C604}" type="datetimeFigureOut">
              <a:rPr lang="en-GB" smtClean="0"/>
              <a:t>01/05/2011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7A31A-EA17-4FD8-BCFE-69B6E4195B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55253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C75BF-0474-418E-BE1F-D922E481C604}" type="datetimeFigureOut">
              <a:rPr lang="en-GB" smtClean="0"/>
              <a:t>01/05/2011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7A31A-EA17-4FD8-BCFE-69B6E4195B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80171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C75BF-0474-418E-BE1F-D922E481C604}" type="datetimeFigureOut">
              <a:rPr lang="en-GB" smtClean="0"/>
              <a:t>01/05/2011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7A31A-EA17-4FD8-BCFE-69B6E4195B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91755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C75BF-0474-418E-BE1F-D922E481C604}" type="datetimeFigureOut">
              <a:rPr lang="en-GB" smtClean="0"/>
              <a:t>01/05/2011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7A31A-EA17-4FD8-BCFE-69B6E4195B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47339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C75BF-0474-418E-BE1F-D922E481C604}" type="datetimeFigureOut">
              <a:rPr lang="en-GB" smtClean="0"/>
              <a:t>01/05/2011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7A31A-EA17-4FD8-BCFE-69B6E4195B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315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C75BF-0474-418E-BE1F-D922E481C604}" type="datetimeFigureOut">
              <a:rPr lang="en-GB" smtClean="0"/>
              <a:t>01/05/2011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7A31A-EA17-4FD8-BCFE-69B6E4195B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08220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C75BF-0474-418E-BE1F-D922E481C604}" type="datetimeFigureOut">
              <a:rPr lang="en-GB" smtClean="0"/>
              <a:t>01/05/2011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7A31A-EA17-4FD8-BCFE-69B6E4195B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73606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C75BF-0474-418E-BE1F-D922E481C604}" type="datetimeFigureOut">
              <a:rPr lang="en-GB" smtClean="0"/>
              <a:t>01/05/2011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7A31A-EA17-4FD8-BCFE-69B6E4195B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90245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C75BF-0474-418E-BE1F-D922E481C604}" type="datetimeFigureOut">
              <a:rPr lang="en-GB" smtClean="0"/>
              <a:t>01/05/2011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7A31A-EA17-4FD8-BCFE-69B6E4195B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28324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C75BF-0474-418E-BE1F-D922E481C604}" type="datetimeFigureOut">
              <a:rPr lang="en-GB" smtClean="0"/>
              <a:t>01/05/2011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7A31A-EA17-4FD8-BCFE-69B6E4195B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55735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C75BF-0474-418E-BE1F-D922E481C604}" type="datetimeFigureOut">
              <a:rPr lang="en-GB" smtClean="0"/>
              <a:t>01/05/2011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7A31A-EA17-4FD8-BCFE-69B6E4195B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8490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9C75BF-0474-418E-BE1F-D922E481C604}" type="datetimeFigureOut">
              <a:rPr lang="en-GB" smtClean="0"/>
              <a:t>01/05/2011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47A31A-EA17-4FD8-BCFE-69B6E4195B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0055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exagon 3"/>
          <p:cNvSpPr/>
          <p:nvPr/>
        </p:nvSpPr>
        <p:spPr>
          <a:xfrm>
            <a:off x="687889" y="80628"/>
            <a:ext cx="7768223" cy="6696744"/>
          </a:xfrm>
          <a:prstGeom prst="hexagon">
            <a:avLst/>
          </a:prstGeom>
          <a:solidFill>
            <a:srgbClr val="ABC3DF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Hexagon 4"/>
          <p:cNvSpPr/>
          <p:nvPr/>
        </p:nvSpPr>
        <p:spPr>
          <a:xfrm>
            <a:off x="1327320" y="2276872"/>
            <a:ext cx="2672937" cy="2304256"/>
          </a:xfrm>
          <a:prstGeom prst="hexagon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effectLst/>
              </a:rPr>
              <a:t>Option 1</a:t>
            </a:r>
            <a:endParaRPr lang="en-GB" dirty="0" smtClean="0">
              <a:effectLst/>
            </a:endParaRPr>
          </a:p>
          <a:p>
            <a:pPr algn="ctr"/>
            <a:r>
              <a:rPr lang="en-GB" dirty="0" smtClean="0">
                <a:effectLst/>
              </a:rPr>
              <a:t>Use a protractor </a:t>
            </a:r>
            <a:br>
              <a:rPr lang="en-GB" dirty="0" smtClean="0">
                <a:effectLst/>
              </a:rPr>
            </a:br>
            <a:r>
              <a:rPr lang="en-GB" dirty="0" smtClean="0">
                <a:effectLst/>
              </a:rPr>
              <a:t>and a ruler only.</a:t>
            </a:r>
          </a:p>
        </p:txBody>
      </p:sp>
      <p:sp>
        <p:nvSpPr>
          <p:cNvPr id="6" name="Hexagon 5"/>
          <p:cNvSpPr/>
          <p:nvPr/>
        </p:nvSpPr>
        <p:spPr>
          <a:xfrm>
            <a:off x="5143744" y="2276872"/>
            <a:ext cx="2672937" cy="2304256"/>
          </a:xfrm>
          <a:prstGeom prst="hexagon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effectLst/>
              </a:rPr>
              <a:t>Option 2</a:t>
            </a:r>
            <a:endParaRPr lang="en-GB" dirty="0" smtClean="0">
              <a:effectLst/>
            </a:endParaRPr>
          </a:p>
          <a:p>
            <a:pPr algn="ctr"/>
            <a:r>
              <a:rPr lang="en-GB" dirty="0" smtClean="0">
                <a:effectLst/>
              </a:rPr>
              <a:t>Use a pair of</a:t>
            </a:r>
            <a:br>
              <a:rPr lang="en-GB" dirty="0" smtClean="0">
                <a:effectLst/>
              </a:rPr>
            </a:br>
            <a:r>
              <a:rPr lang="en-GB" dirty="0" smtClean="0">
                <a:effectLst/>
              </a:rPr>
              <a:t>compasses and a</a:t>
            </a:r>
            <a:br>
              <a:rPr lang="en-GB" dirty="0" smtClean="0">
                <a:effectLst/>
              </a:rPr>
            </a:br>
            <a:r>
              <a:rPr lang="en-GB" dirty="0" smtClean="0">
                <a:effectLst/>
              </a:rPr>
              <a:t>ruler only.</a:t>
            </a:r>
          </a:p>
        </p:txBody>
      </p:sp>
      <p:sp>
        <p:nvSpPr>
          <p:cNvPr id="8" name="Hexagon 7"/>
          <p:cNvSpPr/>
          <p:nvPr/>
        </p:nvSpPr>
        <p:spPr>
          <a:xfrm>
            <a:off x="3235531" y="4149080"/>
            <a:ext cx="2672937" cy="2304256"/>
          </a:xfrm>
          <a:prstGeom prst="hexagon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Make your</a:t>
            </a:r>
            <a:b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hexagon as large</a:t>
            </a:r>
            <a:b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 possible.</a:t>
            </a:r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399171" y="1301859"/>
            <a:ext cx="618720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 a full page in the back of your</a:t>
            </a:r>
            <a:br>
              <a:rPr lang="en-GB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exercise book draw a perfectly regular hexagon</a:t>
            </a:r>
            <a:endParaRPr lang="en-GB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551985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22</Words>
  <Application>Microsoft Office PowerPoint</Application>
  <PresentationFormat>On-screen Show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</dc:creator>
  <cp:lastModifiedBy>John</cp:lastModifiedBy>
  <cp:revision>2</cp:revision>
  <dcterms:created xsi:type="dcterms:W3CDTF">2011-05-01T04:58:11Z</dcterms:created>
  <dcterms:modified xsi:type="dcterms:W3CDTF">2011-05-01T05:15:07Z</dcterms:modified>
</cp:coreProperties>
</file>