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80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6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2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0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24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8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71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0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44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4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AAAED-1073-4C4D-B175-D609F2ECC5A3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08D8-A8D5-444D-AFD3-8E3A46EA6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6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94609" y="4531734"/>
            <a:ext cx="8568952" cy="1660240"/>
          </a:xfrm>
          <a:custGeom>
            <a:avLst/>
            <a:gdLst>
              <a:gd name="connsiteX0" fmla="*/ 0 w 8568952"/>
              <a:gd name="connsiteY0" fmla="*/ 2592288 h 2592288"/>
              <a:gd name="connsiteX1" fmla="*/ 4284476 w 8568952"/>
              <a:gd name="connsiteY1" fmla="*/ 0 h 2592288"/>
              <a:gd name="connsiteX2" fmla="*/ 8568952 w 8568952"/>
              <a:gd name="connsiteY2" fmla="*/ 2592288 h 2592288"/>
              <a:gd name="connsiteX3" fmla="*/ 0 w 8568952"/>
              <a:gd name="connsiteY3" fmla="*/ 2592288 h 2592288"/>
              <a:gd name="connsiteX0" fmla="*/ 0 w 8568952"/>
              <a:gd name="connsiteY0" fmla="*/ 1858192 h 1858192"/>
              <a:gd name="connsiteX1" fmla="*/ 4310233 w 8568952"/>
              <a:gd name="connsiteY1" fmla="*/ 0 h 1858192"/>
              <a:gd name="connsiteX2" fmla="*/ 8568952 w 8568952"/>
              <a:gd name="connsiteY2" fmla="*/ 1858192 h 1858192"/>
              <a:gd name="connsiteX3" fmla="*/ 0 w 8568952"/>
              <a:gd name="connsiteY3" fmla="*/ 1858192 h 1858192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807214"/>
              <a:gd name="connsiteY0" fmla="*/ 1936847 h 1936847"/>
              <a:gd name="connsiteX1" fmla="*/ 4310233 w 8807214"/>
              <a:gd name="connsiteY1" fmla="*/ 78655 h 1936847"/>
              <a:gd name="connsiteX2" fmla="*/ 6257576 w 8807214"/>
              <a:gd name="connsiteY2" fmla="*/ 763850 h 1936847"/>
              <a:gd name="connsiteX3" fmla="*/ 8568952 w 8807214"/>
              <a:gd name="connsiteY3" fmla="*/ 1936847 h 1936847"/>
              <a:gd name="connsiteX4" fmla="*/ 0 w 8807214"/>
              <a:gd name="connsiteY4" fmla="*/ 1936847 h 1936847"/>
              <a:gd name="connsiteX0" fmla="*/ 0 w 8798617"/>
              <a:gd name="connsiteY0" fmla="*/ 1936847 h 1936847"/>
              <a:gd name="connsiteX1" fmla="*/ 4310233 w 8798617"/>
              <a:gd name="connsiteY1" fmla="*/ 78655 h 1936847"/>
              <a:gd name="connsiteX2" fmla="*/ 6128787 w 8798617"/>
              <a:gd name="connsiteY2" fmla="*/ 1124458 h 1936847"/>
              <a:gd name="connsiteX3" fmla="*/ 8568952 w 8798617"/>
              <a:gd name="connsiteY3" fmla="*/ 1936847 h 1936847"/>
              <a:gd name="connsiteX4" fmla="*/ 0 w 8798617"/>
              <a:gd name="connsiteY4" fmla="*/ 1936847 h 1936847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660240 h 1660240"/>
              <a:gd name="connsiteX1" fmla="*/ 4323112 w 8798617"/>
              <a:gd name="connsiteY1" fmla="*/ 33868 h 1660240"/>
              <a:gd name="connsiteX2" fmla="*/ 6128787 w 8798617"/>
              <a:gd name="connsiteY2" fmla="*/ 847851 h 1660240"/>
              <a:gd name="connsiteX3" fmla="*/ 8568952 w 8798617"/>
              <a:gd name="connsiteY3" fmla="*/ 1660240 h 1660240"/>
              <a:gd name="connsiteX4" fmla="*/ 0 w 8798617"/>
              <a:gd name="connsiteY4" fmla="*/ 1660240 h 1660240"/>
              <a:gd name="connsiteX0" fmla="*/ 0 w 8904158"/>
              <a:gd name="connsiteY0" fmla="*/ 1660240 h 1660240"/>
              <a:gd name="connsiteX1" fmla="*/ 4323112 w 8904158"/>
              <a:gd name="connsiteY1" fmla="*/ 33868 h 1660240"/>
              <a:gd name="connsiteX2" fmla="*/ 6128787 w 8904158"/>
              <a:gd name="connsiteY2" fmla="*/ 847851 h 1660240"/>
              <a:gd name="connsiteX3" fmla="*/ 7120462 w 8904158"/>
              <a:gd name="connsiteY3" fmla="*/ 886487 h 1660240"/>
              <a:gd name="connsiteX4" fmla="*/ 8568952 w 8904158"/>
              <a:gd name="connsiteY4" fmla="*/ 1660240 h 1660240"/>
              <a:gd name="connsiteX5" fmla="*/ 0 w 8904158"/>
              <a:gd name="connsiteY5" fmla="*/ 1660240 h 1660240"/>
              <a:gd name="connsiteX0" fmla="*/ 0 w 8568952"/>
              <a:gd name="connsiteY0" fmla="*/ 1660240 h 1660240"/>
              <a:gd name="connsiteX1" fmla="*/ 4323112 w 8568952"/>
              <a:gd name="connsiteY1" fmla="*/ 33868 h 1660240"/>
              <a:gd name="connsiteX2" fmla="*/ 6128787 w 8568952"/>
              <a:gd name="connsiteY2" fmla="*/ 847851 h 1660240"/>
              <a:gd name="connsiteX3" fmla="*/ 7120462 w 8568952"/>
              <a:gd name="connsiteY3" fmla="*/ 886487 h 1660240"/>
              <a:gd name="connsiteX4" fmla="*/ 8568952 w 8568952"/>
              <a:gd name="connsiteY4" fmla="*/ 1660240 h 1660240"/>
              <a:gd name="connsiteX5" fmla="*/ 7635616 w 8568952"/>
              <a:gd name="connsiteY5" fmla="*/ 1659219 h 1660240"/>
              <a:gd name="connsiteX6" fmla="*/ 0 w 8568952"/>
              <a:gd name="connsiteY6" fmla="*/ 1660240 h 16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68952" h="1660240">
                <a:moveTo>
                  <a:pt x="0" y="1660240"/>
                </a:moveTo>
                <a:cubicBezTo>
                  <a:pt x="1436744" y="1040843"/>
                  <a:pt x="2718943" y="-222498"/>
                  <a:pt x="4323112" y="33868"/>
                </a:cubicBezTo>
                <a:cubicBezTo>
                  <a:pt x="5385360" y="132437"/>
                  <a:pt x="5419001" y="538152"/>
                  <a:pt x="6128787" y="847851"/>
                </a:cubicBezTo>
                <a:cubicBezTo>
                  <a:pt x="6571401" y="1017858"/>
                  <a:pt x="6713768" y="751089"/>
                  <a:pt x="7120462" y="886487"/>
                </a:cubicBezTo>
                <a:cubicBezTo>
                  <a:pt x="7527156" y="1021885"/>
                  <a:pt x="8420845" y="1531451"/>
                  <a:pt x="8568952" y="1660240"/>
                </a:cubicBezTo>
                <a:lnTo>
                  <a:pt x="7635616" y="1659219"/>
                </a:lnTo>
                <a:lnTo>
                  <a:pt x="0" y="1660240"/>
                </a:lnTo>
                <a:close/>
              </a:path>
            </a:pathLst>
          </a:cu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1"/>
          <p:cNvSpPr/>
          <p:nvPr/>
        </p:nvSpPr>
        <p:spPr>
          <a:xfrm flipH="1">
            <a:off x="196442" y="2636912"/>
            <a:ext cx="8854153" cy="1450401"/>
          </a:xfrm>
          <a:custGeom>
            <a:avLst/>
            <a:gdLst>
              <a:gd name="connsiteX0" fmla="*/ 0 w 8568952"/>
              <a:gd name="connsiteY0" fmla="*/ 2592288 h 2592288"/>
              <a:gd name="connsiteX1" fmla="*/ 4284476 w 8568952"/>
              <a:gd name="connsiteY1" fmla="*/ 0 h 2592288"/>
              <a:gd name="connsiteX2" fmla="*/ 8568952 w 8568952"/>
              <a:gd name="connsiteY2" fmla="*/ 2592288 h 2592288"/>
              <a:gd name="connsiteX3" fmla="*/ 0 w 8568952"/>
              <a:gd name="connsiteY3" fmla="*/ 2592288 h 2592288"/>
              <a:gd name="connsiteX0" fmla="*/ 0 w 8568952"/>
              <a:gd name="connsiteY0" fmla="*/ 1858192 h 1858192"/>
              <a:gd name="connsiteX1" fmla="*/ 4310233 w 8568952"/>
              <a:gd name="connsiteY1" fmla="*/ 0 h 1858192"/>
              <a:gd name="connsiteX2" fmla="*/ 8568952 w 8568952"/>
              <a:gd name="connsiteY2" fmla="*/ 1858192 h 1858192"/>
              <a:gd name="connsiteX3" fmla="*/ 0 w 8568952"/>
              <a:gd name="connsiteY3" fmla="*/ 1858192 h 1858192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807214"/>
              <a:gd name="connsiteY0" fmla="*/ 1936847 h 1936847"/>
              <a:gd name="connsiteX1" fmla="*/ 4310233 w 8807214"/>
              <a:gd name="connsiteY1" fmla="*/ 78655 h 1936847"/>
              <a:gd name="connsiteX2" fmla="*/ 6257576 w 8807214"/>
              <a:gd name="connsiteY2" fmla="*/ 763850 h 1936847"/>
              <a:gd name="connsiteX3" fmla="*/ 8568952 w 8807214"/>
              <a:gd name="connsiteY3" fmla="*/ 1936847 h 1936847"/>
              <a:gd name="connsiteX4" fmla="*/ 0 w 8807214"/>
              <a:gd name="connsiteY4" fmla="*/ 1936847 h 1936847"/>
              <a:gd name="connsiteX0" fmla="*/ 0 w 8798617"/>
              <a:gd name="connsiteY0" fmla="*/ 1936847 h 1936847"/>
              <a:gd name="connsiteX1" fmla="*/ 4310233 w 8798617"/>
              <a:gd name="connsiteY1" fmla="*/ 78655 h 1936847"/>
              <a:gd name="connsiteX2" fmla="*/ 6128787 w 8798617"/>
              <a:gd name="connsiteY2" fmla="*/ 1124458 h 1936847"/>
              <a:gd name="connsiteX3" fmla="*/ 8568952 w 8798617"/>
              <a:gd name="connsiteY3" fmla="*/ 1936847 h 1936847"/>
              <a:gd name="connsiteX4" fmla="*/ 0 w 8798617"/>
              <a:gd name="connsiteY4" fmla="*/ 1936847 h 1936847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660240 h 1660240"/>
              <a:gd name="connsiteX1" fmla="*/ 4323112 w 8798617"/>
              <a:gd name="connsiteY1" fmla="*/ 33868 h 1660240"/>
              <a:gd name="connsiteX2" fmla="*/ 6128787 w 8798617"/>
              <a:gd name="connsiteY2" fmla="*/ 847851 h 1660240"/>
              <a:gd name="connsiteX3" fmla="*/ 8568952 w 8798617"/>
              <a:gd name="connsiteY3" fmla="*/ 1660240 h 1660240"/>
              <a:gd name="connsiteX4" fmla="*/ 0 w 8798617"/>
              <a:gd name="connsiteY4" fmla="*/ 1660240 h 1660240"/>
              <a:gd name="connsiteX0" fmla="*/ 0 w 8904158"/>
              <a:gd name="connsiteY0" fmla="*/ 1660240 h 1660240"/>
              <a:gd name="connsiteX1" fmla="*/ 4323112 w 8904158"/>
              <a:gd name="connsiteY1" fmla="*/ 33868 h 1660240"/>
              <a:gd name="connsiteX2" fmla="*/ 6128787 w 8904158"/>
              <a:gd name="connsiteY2" fmla="*/ 847851 h 1660240"/>
              <a:gd name="connsiteX3" fmla="*/ 7120462 w 8904158"/>
              <a:gd name="connsiteY3" fmla="*/ 886487 h 1660240"/>
              <a:gd name="connsiteX4" fmla="*/ 8568952 w 8904158"/>
              <a:gd name="connsiteY4" fmla="*/ 1660240 h 1660240"/>
              <a:gd name="connsiteX5" fmla="*/ 0 w 8904158"/>
              <a:gd name="connsiteY5" fmla="*/ 1660240 h 1660240"/>
              <a:gd name="connsiteX0" fmla="*/ 0 w 8568952"/>
              <a:gd name="connsiteY0" fmla="*/ 1660240 h 1660240"/>
              <a:gd name="connsiteX1" fmla="*/ 4323112 w 8568952"/>
              <a:gd name="connsiteY1" fmla="*/ 33868 h 1660240"/>
              <a:gd name="connsiteX2" fmla="*/ 6128787 w 8568952"/>
              <a:gd name="connsiteY2" fmla="*/ 847851 h 1660240"/>
              <a:gd name="connsiteX3" fmla="*/ 7120462 w 8568952"/>
              <a:gd name="connsiteY3" fmla="*/ 886487 h 1660240"/>
              <a:gd name="connsiteX4" fmla="*/ 8568952 w 8568952"/>
              <a:gd name="connsiteY4" fmla="*/ 1660240 h 1660240"/>
              <a:gd name="connsiteX5" fmla="*/ 7635616 w 8568952"/>
              <a:gd name="connsiteY5" fmla="*/ 1659219 h 1660240"/>
              <a:gd name="connsiteX6" fmla="*/ 0 w 8568952"/>
              <a:gd name="connsiteY6" fmla="*/ 1660240 h 1660240"/>
              <a:gd name="connsiteX0" fmla="*/ 0 w 8568952"/>
              <a:gd name="connsiteY0" fmla="*/ 1660240 h 1660240"/>
              <a:gd name="connsiteX1" fmla="*/ 4323112 w 8568952"/>
              <a:gd name="connsiteY1" fmla="*/ 33868 h 1660240"/>
              <a:gd name="connsiteX2" fmla="*/ 6128787 w 8568952"/>
              <a:gd name="connsiteY2" fmla="*/ 847851 h 1660240"/>
              <a:gd name="connsiteX3" fmla="*/ 7171978 w 8568952"/>
              <a:gd name="connsiteY3" fmla="*/ 525879 h 1660240"/>
              <a:gd name="connsiteX4" fmla="*/ 8568952 w 8568952"/>
              <a:gd name="connsiteY4" fmla="*/ 1660240 h 1660240"/>
              <a:gd name="connsiteX5" fmla="*/ 7635616 w 8568952"/>
              <a:gd name="connsiteY5" fmla="*/ 1659219 h 1660240"/>
              <a:gd name="connsiteX6" fmla="*/ 0 w 8568952"/>
              <a:gd name="connsiteY6" fmla="*/ 1660240 h 1660240"/>
              <a:gd name="connsiteX0" fmla="*/ 0 w 8568952"/>
              <a:gd name="connsiteY0" fmla="*/ 1660240 h 1660240"/>
              <a:gd name="connsiteX1" fmla="*/ 4323112 w 8568952"/>
              <a:gd name="connsiteY1" fmla="*/ 33868 h 1660240"/>
              <a:gd name="connsiteX2" fmla="*/ 5909846 w 8568952"/>
              <a:gd name="connsiteY2" fmla="*/ 281181 h 1660240"/>
              <a:gd name="connsiteX3" fmla="*/ 7171978 w 8568952"/>
              <a:gd name="connsiteY3" fmla="*/ 525879 h 1660240"/>
              <a:gd name="connsiteX4" fmla="*/ 8568952 w 8568952"/>
              <a:gd name="connsiteY4" fmla="*/ 1660240 h 1660240"/>
              <a:gd name="connsiteX5" fmla="*/ 7635616 w 8568952"/>
              <a:gd name="connsiteY5" fmla="*/ 1659219 h 1660240"/>
              <a:gd name="connsiteX6" fmla="*/ 0 w 8568952"/>
              <a:gd name="connsiteY6" fmla="*/ 1660240 h 1660240"/>
              <a:gd name="connsiteX0" fmla="*/ 0 w 8568952"/>
              <a:gd name="connsiteY0" fmla="*/ 1450401 h 1450401"/>
              <a:gd name="connsiteX1" fmla="*/ 4297355 w 8568952"/>
              <a:gd name="connsiteY1" fmla="*/ 467972 h 1450401"/>
              <a:gd name="connsiteX2" fmla="*/ 5909846 w 8568952"/>
              <a:gd name="connsiteY2" fmla="*/ 71342 h 1450401"/>
              <a:gd name="connsiteX3" fmla="*/ 7171978 w 8568952"/>
              <a:gd name="connsiteY3" fmla="*/ 316040 h 1450401"/>
              <a:gd name="connsiteX4" fmla="*/ 8568952 w 8568952"/>
              <a:gd name="connsiteY4" fmla="*/ 1450401 h 1450401"/>
              <a:gd name="connsiteX5" fmla="*/ 7635616 w 8568952"/>
              <a:gd name="connsiteY5" fmla="*/ 1449380 h 1450401"/>
              <a:gd name="connsiteX6" fmla="*/ 0 w 8568952"/>
              <a:gd name="connsiteY6" fmla="*/ 1450401 h 1450401"/>
              <a:gd name="connsiteX0" fmla="*/ 119910 w 8688862"/>
              <a:gd name="connsiteY0" fmla="*/ 1450401 h 1450401"/>
              <a:gd name="connsiteX1" fmla="*/ 3124397 w 8688862"/>
              <a:gd name="connsiteY1" fmla="*/ 122435 h 1450401"/>
              <a:gd name="connsiteX2" fmla="*/ 4417265 w 8688862"/>
              <a:gd name="connsiteY2" fmla="*/ 467972 h 1450401"/>
              <a:gd name="connsiteX3" fmla="*/ 6029756 w 8688862"/>
              <a:gd name="connsiteY3" fmla="*/ 71342 h 1450401"/>
              <a:gd name="connsiteX4" fmla="*/ 7291888 w 8688862"/>
              <a:gd name="connsiteY4" fmla="*/ 316040 h 1450401"/>
              <a:gd name="connsiteX5" fmla="*/ 8688862 w 8688862"/>
              <a:gd name="connsiteY5" fmla="*/ 1450401 h 1450401"/>
              <a:gd name="connsiteX6" fmla="*/ 7755526 w 8688862"/>
              <a:gd name="connsiteY6" fmla="*/ 1449380 h 1450401"/>
              <a:gd name="connsiteX7" fmla="*/ 119910 w 8688862"/>
              <a:gd name="connsiteY7" fmla="*/ 1450401 h 1450401"/>
              <a:gd name="connsiteX0" fmla="*/ 285201 w 8854153"/>
              <a:gd name="connsiteY0" fmla="*/ 1450401 h 1450401"/>
              <a:gd name="connsiteX1" fmla="*/ 1679828 w 8854153"/>
              <a:gd name="connsiteY1" fmla="*/ 251224 h 1450401"/>
              <a:gd name="connsiteX2" fmla="*/ 3289688 w 8854153"/>
              <a:gd name="connsiteY2" fmla="*/ 122435 h 1450401"/>
              <a:gd name="connsiteX3" fmla="*/ 4582556 w 8854153"/>
              <a:gd name="connsiteY3" fmla="*/ 467972 h 1450401"/>
              <a:gd name="connsiteX4" fmla="*/ 6195047 w 8854153"/>
              <a:gd name="connsiteY4" fmla="*/ 71342 h 1450401"/>
              <a:gd name="connsiteX5" fmla="*/ 7457179 w 8854153"/>
              <a:gd name="connsiteY5" fmla="*/ 316040 h 1450401"/>
              <a:gd name="connsiteX6" fmla="*/ 8854153 w 8854153"/>
              <a:gd name="connsiteY6" fmla="*/ 1450401 h 1450401"/>
              <a:gd name="connsiteX7" fmla="*/ 7920817 w 8854153"/>
              <a:gd name="connsiteY7" fmla="*/ 1449380 h 1450401"/>
              <a:gd name="connsiteX8" fmla="*/ 285201 w 8854153"/>
              <a:gd name="connsiteY8" fmla="*/ 1450401 h 1450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4153" h="1450401">
                <a:moveTo>
                  <a:pt x="285201" y="1450401"/>
                </a:moveTo>
                <a:cubicBezTo>
                  <a:pt x="-709888" y="1295784"/>
                  <a:pt x="1179080" y="472552"/>
                  <a:pt x="1679828" y="251224"/>
                </a:cubicBezTo>
                <a:cubicBezTo>
                  <a:pt x="2180576" y="29896"/>
                  <a:pt x="2850976" y="131386"/>
                  <a:pt x="3289688" y="122435"/>
                </a:cubicBezTo>
                <a:cubicBezTo>
                  <a:pt x="3728400" y="113484"/>
                  <a:pt x="4113355" y="523710"/>
                  <a:pt x="4582556" y="467972"/>
                </a:cubicBezTo>
                <a:cubicBezTo>
                  <a:pt x="5644804" y="566541"/>
                  <a:pt x="5485261" y="-238357"/>
                  <a:pt x="6195047" y="71342"/>
                </a:cubicBezTo>
                <a:cubicBezTo>
                  <a:pt x="6637661" y="241349"/>
                  <a:pt x="7050485" y="180642"/>
                  <a:pt x="7457179" y="316040"/>
                </a:cubicBezTo>
                <a:cubicBezTo>
                  <a:pt x="7863873" y="451438"/>
                  <a:pt x="8706046" y="1321612"/>
                  <a:pt x="8854153" y="1450401"/>
                </a:cubicBezTo>
                <a:lnTo>
                  <a:pt x="7920817" y="1449380"/>
                </a:lnTo>
                <a:lnTo>
                  <a:pt x="285201" y="1450401"/>
                </a:lnTo>
                <a:close/>
              </a:path>
            </a:pathLst>
          </a:cu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Isosceles Triangle 1"/>
          <p:cNvSpPr/>
          <p:nvPr/>
        </p:nvSpPr>
        <p:spPr>
          <a:xfrm>
            <a:off x="45911" y="745039"/>
            <a:ext cx="8878077" cy="1193992"/>
          </a:xfrm>
          <a:custGeom>
            <a:avLst/>
            <a:gdLst>
              <a:gd name="connsiteX0" fmla="*/ 0 w 8568952"/>
              <a:gd name="connsiteY0" fmla="*/ 2592288 h 2592288"/>
              <a:gd name="connsiteX1" fmla="*/ 4284476 w 8568952"/>
              <a:gd name="connsiteY1" fmla="*/ 0 h 2592288"/>
              <a:gd name="connsiteX2" fmla="*/ 8568952 w 8568952"/>
              <a:gd name="connsiteY2" fmla="*/ 2592288 h 2592288"/>
              <a:gd name="connsiteX3" fmla="*/ 0 w 8568952"/>
              <a:gd name="connsiteY3" fmla="*/ 2592288 h 2592288"/>
              <a:gd name="connsiteX0" fmla="*/ 0 w 8568952"/>
              <a:gd name="connsiteY0" fmla="*/ 1858192 h 1858192"/>
              <a:gd name="connsiteX1" fmla="*/ 4310233 w 8568952"/>
              <a:gd name="connsiteY1" fmla="*/ 0 h 1858192"/>
              <a:gd name="connsiteX2" fmla="*/ 8568952 w 8568952"/>
              <a:gd name="connsiteY2" fmla="*/ 1858192 h 1858192"/>
              <a:gd name="connsiteX3" fmla="*/ 0 w 8568952"/>
              <a:gd name="connsiteY3" fmla="*/ 1858192 h 1858192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568952"/>
              <a:gd name="connsiteY0" fmla="*/ 1936847 h 1936847"/>
              <a:gd name="connsiteX1" fmla="*/ 4310233 w 8568952"/>
              <a:gd name="connsiteY1" fmla="*/ 78655 h 1936847"/>
              <a:gd name="connsiteX2" fmla="*/ 8568952 w 8568952"/>
              <a:gd name="connsiteY2" fmla="*/ 1936847 h 1936847"/>
              <a:gd name="connsiteX3" fmla="*/ 0 w 8568952"/>
              <a:gd name="connsiteY3" fmla="*/ 1936847 h 1936847"/>
              <a:gd name="connsiteX0" fmla="*/ 0 w 8807214"/>
              <a:gd name="connsiteY0" fmla="*/ 1936847 h 1936847"/>
              <a:gd name="connsiteX1" fmla="*/ 4310233 w 8807214"/>
              <a:gd name="connsiteY1" fmla="*/ 78655 h 1936847"/>
              <a:gd name="connsiteX2" fmla="*/ 6257576 w 8807214"/>
              <a:gd name="connsiteY2" fmla="*/ 763850 h 1936847"/>
              <a:gd name="connsiteX3" fmla="*/ 8568952 w 8807214"/>
              <a:gd name="connsiteY3" fmla="*/ 1936847 h 1936847"/>
              <a:gd name="connsiteX4" fmla="*/ 0 w 8807214"/>
              <a:gd name="connsiteY4" fmla="*/ 1936847 h 1936847"/>
              <a:gd name="connsiteX0" fmla="*/ 0 w 8798617"/>
              <a:gd name="connsiteY0" fmla="*/ 1936847 h 1936847"/>
              <a:gd name="connsiteX1" fmla="*/ 4310233 w 8798617"/>
              <a:gd name="connsiteY1" fmla="*/ 78655 h 1936847"/>
              <a:gd name="connsiteX2" fmla="*/ 6128787 w 8798617"/>
              <a:gd name="connsiteY2" fmla="*/ 1124458 h 1936847"/>
              <a:gd name="connsiteX3" fmla="*/ 8568952 w 8798617"/>
              <a:gd name="connsiteY3" fmla="*/ 1936847 h 1936847"/>
              <a:gd name="connsiteX4" fmla="*/ 0 w 8798617"/>
              <a:gd name="connsiteY4" fmla="*/ 1936847 h 1936847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714912 h 1714912"/>
              <a:gd name="connsiteX1" fmla="*/ 4323112 w 8798617"/>
              <a:gd name="connsiteY1" fmla="*/ 88540 h 1714912"/>
              <a:gd name="connsiteX2" fmla="*/ 6128787 w 8798617"/>
              <a:gd name="connsiteY2" fmla="*/ 902523 h 1714912"/>
              <a:gd name="connsiteX3" fmla="*/ 8568952 w 8798617"/>
              <a:gd name="connsiteY3" fmla="*/ 1714912 h 1714912"/>
              <a:gd name="connsiteX4" fmla="*/ 0 w 8798617"/>
              <a:gd name="connsiteY4" fmla="*/ 1714912 h 1714912"/>
              <a:gd name="connsiteX0" fmla="*/ 0 w 8798617"/>
              <a:gd name="connsiteY0" fmla="*/ 1660240 h 1660240"/>
              <a:gd name="connsiteX1" fmla="*/ 4323112 w 8798617"/>
              <a:gd name="connsiteY1" fmla="*/ 33868 h 1660240"/>
              <a:gd name="connsiteX2" fmla="*/ 6128787 w 8798617"/>
              <a:gd name="connsiteY2" fmla="*/ 847851 h 1660240"/>
              <a:gd name="connsiteX3" fmla="*/ 8568952 w 8798617"/>
              <a:gd name="connsiteY3" fmla="*/ 1660240 h 1660240"/>
              <a:gd name="connsiteX4" fmla="*/ 0 w 8798617"/>
              <a:gd name="connsiteY4" fmla="*/ 1660240 h 1660240"/>
              <a:gd name="connsiteX0" fmla="*/ 0 w 8904158"/>
              <a:gd name="connsiteY0" fmla="*/ 1660240 h 1660240"/>
              <a:gd name="connsiteX1" fmla="*/ 4323112 w 8904158"/>
              <a:gd name="connsiteY1" fmla="*/ 33868 h 1660240"/>
              <a:gd name="connsiteX2" fmla="*/ 6128787 w 8904158"/>
              <a:gd name="connsiteY2" fmla="*/ 847851 h 1660240"/>
              <a:gd name="connsiteX3" fmla="*/ 7120462 w 8904158"/>
              <a:gd name="connsiteY3" fmla="*/ 886487 h 1660240"/>
              <a:gd name="connsiteX4" fmla="*/ 8568952 w 8904158"/>
              <a:gd name="connsiteY4" fmla="*/ 1660240 h 1660240"/>
              <a:gd name="connsiteX5" fmla="*/ 0 w 8904158"/>
              <a:gd name="connsiteY5" fmla="*/ 1660240 h 1660240"/>
              <a:gd name="connsiteX0" fmla="*/ 0 w 8568952"/>
              <a:gd name="connsiteY0" fmla="*/ 1660240 h 1660240"/>
              <a:gd name="connsiteX1" fmla="*/ 4323112 w 8568952"/>
              <a:gd name="connsiteY1" fmla="*/ 33868 h 1660240"/>
              <a:gd name="connsiteX2" fmla="*/ 6128787 w 8568952"/>
              <a:gd name="connsiteY2" fmla="*/ 847851 h 1660240"/>
              <a:gd name="connsiteX3" fmla="*/ 7120462 w 8568952"/>
              <a:gd name="connsiteY3" fmla="*/ 886487 h 1660240"/>
              <a:gd name="connsiteX4" fmla="*/ 8568952 w 8568952"/>
              <a:gd name="connsiteY4" fmla="*/ 1660240 h 1660240"/>
              <a:gd name="connsiteX5" fmla="*/ 7635616 w 8568952"/>
              <a:gd name="connsiteY5" fmla="*/ 1659219 h 1660240"/>
              <a:gd name="connsiteX6" fmla="*/ 0 w 8568952"/>
              <a:gd name="connsiteY6" fmla="*/ 1660240 h 1660240"/>
              <a:gd name="connsiteX0" fmla="*/ 93968 w 8662920"/>
              <a:gd name="connsiteY0" fmla="*/ 1658638 h 1658638"/>
              <a:gd name="connsiteX1" fmla="*/ 3538199 w 8662920"/>
              <a:gd name="connsiteY1" fmla="*/ 479459 h 1658638"/>
              <a:gd name="connsiteX2" fmla="*/ 4417080 w 8662920"/>
              <a:gd name="connsiteY2" fmla="*/ 32266 h 1658638"/>
              <a:gd name="connsiteX3" fmla="*/ 6222755 w 8662920"/>
              <a:gd name="connsiteY3" fmla="*/ 846249 h 1658638"/>
              <a:gd name="connsiteX4" fmla="*/ 7214430 w 8662920"/>
              <a:gd name="connsiteY4" fmla="*/ 884885 h 1658638"/>
              <a:gd name="connsiteX5" fmla="*/ 8662920 w 8662920"/>
              <a:gd name="connsiteY5" fmla="*/ 1658638 h 1658638"/>
              <a:gd name="connsiteX6" fmla="*/ 7729584 w 8662920"/>
              <a:gd name="connsiteY6" fmla="*/ 1657617 h 1658638"/>
              <a:gd name="connsiteX7" fmla="*/ 93968 w 8662920"/>
              <a:gd name="connsiteY7" fmla="*/ 1658638 h 1658638"/>
              <a:gd name="connsiteX0" fmla="*/ 93968 w 8662920"/>
              <a:gd name="connsiteY0" fmla="*/ 1468534 h 1468534"/>
              <a:gd name="connsiteX1" fmla="*/ 3538199 w 8662920"/>
              <a:gd name="connsiteY1" fmla="*/ 289355 h 1468534"/>
              <a:gd name="connsiteX2" fmla="*/ 4970871 w 8662920"/>
              <a:gd name="connsiteY2" fmla="*/ 61103 h 1468534"/>
              <a:gd name="connsiteX3" fmla="*/ 6222755 w 8662920"/>
              <a:gd name="connsiteY3" fmla="*/ 656145 h 1468534"/>
              <a:gd name="connsiteX4" fmla="*/ 7214430 w 8662920"/>
              <a:gd name="connsiteY4" fmla="*/ 694781 h 1468534"/>
              <a:gd name="connsiteX5" fmla="*/ 8662920 w 8662920"/>
              <a:gd name="connsiteY5" fmla="*/ 1468534 h 1468534"/>
              <a:gd name="connsiteX6" fmla="*/ 7729584 w 8662920"/>
              <a:gd name="connsiteY6" fmla="*/ 1467513 h 1468534"/>
              <a:gd name="connsiteX7" fmla="*/ 93968 w 8662920"/>
              <a:gd name="connsiteY7" fmla="*/ 1468534 h 1468534"/>
              <a:gd name="connsiteX0" fmla="*/ 309125 w 8878077"/>
              <a:gd name="connsiteY0" fmla="*/ 1446924 h 1446924"/>
              <a:gd name="connsiteX1" fmla="*/ 1705615 w 8878077"/>
              <a:gd name="connsiteY1" fmla="*/ 551081 h 1446924"/>
              <a:gd name="connsiteX2" fmla="*/ 3753356 w 8878077"/>
              <a:gd name="connsiteY2" fmla="*/ 267745 h 1446924"/>
              <a:gd name="connsiteX3" fmla="*/ 5186028 w 8878077"/>
              <a:gd name="connsiteY3" fmla="*/ 39493 h 1446924"/>
              <a:gd name="connsiteX4" fmla="*/ 6437912 w 8878077"/>
              <a:gd name="connsiteY4" fmla="*/ 634535 h 1446924"/>
              <a:gd name="connsiteX5" fmla="*/ 7429587 w 8878077"/>
              <a:gd name="connsiteY5" fmla="*/ 673171 h 1446924"/>
              <a:gd name="connsiteX6" fmla="*/ 8878077 w 8878077"/>
              <a:gd name="connsiteY6" fmla="*/ 1446924 h 1446924"/>
              <a:gd name="connsiteX7" fmla="*/ 7944741 w 8878077"/>
              <a:gd name="connsiteY7" fmla="*/ 1445903 h 1446924"/>
              <a:gd name="connsiteX8" fmla="*/ 309125 w 8878077"/>
              <a:gd name="connsiteY8" fmla="*/ 1446924 h 1446924"/>
              <a:gd name="connsiteX0" fmla="*/ 309125 w 8878077"/>
              <a:gd name="connsiteY0" fmla="*/ 1446924 h 1446924"/>
              <a:gd name="connsiteX1" fmla="*/ 1705615 w 8878077"/>
              <a:gd name="connsiteY1" fmla="*/ 551081 h 1446924"/>
              <a:gd name="connsiteX2" fmla="*/ 3753356 w 8878077"/>
              <a:gd name="connsiteY2" fmla="*/ 267745 h 1446924"/>
              <a:gd name="connsiteX3" fmla="*/ 5186028 w 8878077"/>
              <a:gd name="connsiteY3" fmla="*/ 39493 h 1446924"/>
              <a:gd name="connsiteX4" fmla="*/ 6579580 w 8878077"/>
              <a:gd name="connsiteY4" fmla="*/ 364079 h 1446924"/>
              <a:gd name="connsiteX5" fmla="*/ 7429587 w 8878077"/>
              <a:gd name="connsiteY5" fmla="*/ 673171 h 1446924"/>
              <a:gd name="connsiteX6" fmla="*/ 8878077 w 8878077"/>
              <a:gd name="connsiteY6" fmla="*/ 1446924 h 1446924"/>
              <a:gd name="connsiteX7" fmla="*/ 7944741 w 8878077"/>
              <a:gd name="connsiteY7" fmla="*/ 1445903 h 1446924"/>
              <a:gd name="connsiteX8" fmla="*/ 309125 w 8878077"/>
              <a:gd name="connsiteY8" fmla="*/ 1446924 h 1446924"/>
              <a:gd name="connsiteX0" fmla="*/ 309125 w 8878077"/>
              <a:gd name="connsiteY0" fmla="*/ 1412149 h 1412149"/>
              <a:gd name="connsiteX1" fmla="*/ 1705615 w 8878077"/>
              <a:gd name="connsiteY1" fmla="*/ 516306 h 1412149"/>
              <a:gd name="connsiteX2" fmla="*/ 3753356 w 8878077"/>
              <a:gd name="connsiteY2" fmla="*/ 232970 h 1412149"/>
              <a:gd name="connsiteX3" fmla="*/ 4732151 w 8878077"/>
              <a:gd name="connsiteY3" fmla="*/ 426154 h 1412149"/>
              <a:gd name="connsiteX4" fmla="*/ 5186028 w 8878077"/>
              <a:gd name="connsiteY4" fmla="*/ 4718 h 1412149"/>
              <a:gd name="connsiteX5" fmla="*/ 6579580 w 8878077"/>
              <a:gd name="connsiteY5" fmla="*/ 329304 h 1412149"/>
              <a:gd name="connsiteX6" fmla="*/ 7429587 w 8878077"/>
              <a:gd name="connsiteY6" fmla="*/ 638396 h 1412149"/>
              <a:gd name="connsiteX7" fmla="*/ 8878077 w 8878077"/>
              <a:gd name="connsiteY7" fmla="*/ 1412149 h 1412149"/>
              <a:gd name="connsiteX8" fmla="*/ 7944741 w 8878077"/>
              <a:gd name="connsiteY8" fmla="*/ 1411128 h 1412149"/>
              <a:gd name="connsiteX9" fmla="*/ 309125 w 8878077"/>
              <a:gd name="connsiteY9" fmla="*/ 1412149 h 1412149"/>
              <a:gd name="connsiteX0" fmla="*/ 309125 w 8878077"/>
              <a:gd name="connsiteY0" fmla="*/ 1412634 h 1412634"/>
              <a:gd name="connsiteX1" fmla="*/ 1705615 w 8878077"/>
              <a:gd name="connsiteY1" fmla="*/ 516791 h 1412634"/>
              <a:gd name="connsiteX2" fmla="*/ 3753356 w 8878077"/>
              <a:gd name="connsiteY2" fmla="*/ 233455 h 1412634"/>
              <a:gd name="connsiteX3" fmla="*/ 4732151 w 8878077"/>
              <a:gd name="connsiteY3" fmla="*/ 426639 h 1412634"/>
              <a:gd name="connsiteX4" fmla="*/ 5186028 w 8878077"/>
              <a:gd name="connsiteY4" fmla="*/ 5203 h 1412634"/>
              <a:gd name="connsiteX5" fmla="*/ 5942765 w 8878077"/>
              <a:gd name="connsiteY5" fmla="*/ 413760 h 1412634"/>
              <a:gd name="connsiteX6" fmla="*/ 6579580 w 8878077"/>
              <a:gd name="connsiteY6" fmla="*/ 329789 h 1412634"/>
              <a:gd name="connsiteX7" fmla="*/ 7429587 w 8878077"/>
              <a:gd name="connsiteY7" fmla="*/ 638881 h 1412634"/>
              <a:gd name="connsiteX8" fmla="*/ 8878077 w 8878077"/>
              <a:gd name="connsiteY8" fmla="*/ 1412634 h 1412634"/>
              <a:gd name="connsiteX9" fmla="*/ 7944741 w 8878077"/>
              <a:gd name="connsiteY9" fmla="*/ 1411613 h 1412634"/>
              <a:gd name="connsiteX10" fmla="*/ 309125 w 8878077"/>
              <a:gd name="connsiteY10" fmla="*/ 1412634 h 1412634"/>
              <a:gd name="connsiteX0" fmla="*/ 309125 w 8878077"/>
              <a:gd name="connsiteY0" fmla="*/ 1193992 h 1193992"/>
              <a:gd name="connsiteX1" fmla="*/ 1705615 w 8878077"/>
              <a:gd name="connsiteY1" fmla="*/ 298149 h 1193992"/>
              <a:gd name="connsiteX2" fmla="*/ 3753356 w 8878077"/>
              <a:gd name="connsiteY2" fmla="*/ 14813 h 1193992"/>
              <a:gd name="connsiteX3" fmla="*/ 4732151 w 8878077"/>
              <a:gd name="connsiteY3" fmla="*/ 207997 h 1193992"/>
              <a:gd name="connsiteX4" fmla="*/ 5327696 w 8878077"/>
              <a:gd name="connsiteY4" fmla="*/ 31259 h 1193992"/>
              <a:gd name="connsiteX5" fmla="*/ 5942765 w 8878077"/>
              <a:gd name="connsiteY5" fmla="*/ 195118 h 1193992"/>
              <a:gd name="connsiteX6" fmla="*/ 6579580 w 8878077"/>
              <a:gd name="connsiteY6" fmla="*/ 111147 h 1193992"/>
              <a:gd name="connsiteX7" fmla="*/ 7429587 w 8878077"/>
              <a:gd name="connsiteY7" fmla="*/ 420239 h 1193992"/>
              <a:gd name="connsiteX8" fmla="*/ 8878077 w 8878077"/>
              <a:gd name="connsiteY8" fmla="*/ 1193992 h 1193992"/>
              <a:gd name="connsiteX9" fmla="*/ 7944741 w 8878077"/>
              <a:gd name="connsiteY9" fmla="*/ 1192971 h 1193992"/>
              <a:gd name="connsiteX10" fmla="*/ 309125 w 8878077"/>
              <a:gd name="connsiteY10" fmla="*/ 1193992 h 119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878077" h="1193992">
                <a:moveTo>
                  <a:pt x="309125" y="1193992"/>
                </a:moveTo>
                <a:cubicBezTo>
                  <a:pt x="-728583" y="1081345"/>
                  <a:pt x="1131577" y="494679"/>
                  <a:pt x="1705615" y="298149"/>
                </a:cubicBezTo>
                <a:cubicBezTo>
                  <a:pt x="2279653" y="101619"/>
                  <a:pt x="3261812" y="100672"/>
                  <a:pt x="3753356" y="14813"/>
                </a:cubicBezTo>
                <a:cubicBezTo>
                  <a:pt x="4244900" y="-71046"/>
                  <a:pt x="4493372" y="246039"/>
                  <a:pt x="4732151" y="207997"/>
                </a:cubicBezTo>
                <a:cubicBezTo>
                  <a:pt x="4970930" y="169955"/>
                  <a:pt x="5138806" y="87067"/>
                  <a:pt x="5327696" y="31259"/>
                </a:cubicBezTo>
                <a:cubicBezTo>
                  <a:pt x="5516586" y="-24549"/>
                  <a:pt x="5710506" y="141020"/>
                  <a:pt x="5942765" y="195118"/>
                </a:cubicBezTo>
                <a:cubicBezTo>
                  <a:pt x="6175024" y="249216"/>
                  <a:pt x="6318898" y="19965"/>
                  <a:pt x="6579580" y="111147"/>
                </a:cubicBezTo>
                <a:cubicBezTo>
                  <a:pt x="7022194" y="281154"/>
                  <a:pt x="7022893" y="284841"/>
                  <a:pt x="7429587" y="420239"/>
                </a:cubicBezTo>
                <a:cubicBezTo>
                  <a:pt x="7836281" y="555637"/>
                  <a:pt x="8729970" y="1065203"/>
                  <a:pt x="8878077" y="1193992"/>
                </a:cubicBezTo>
                <a:lnTo>
                  <a:pt x="7944741" y="1192971"/>
                </a:lnTo>
                <a:lnTo>
                  <a:pt x="309125" y="1193992"/>
                </a:lnTo>
                <a:close/>
              </a:path>
            </a:pathLst>
          </a:cu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7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stCxn id="4" idx="3"/>
            <a:endCxn id="2" idx="0"/>
          </p:cNvCxnSpPr>
          <p:nvPr/>
        </p:nvCxnSpPr>
        <p:spPr>
          <a:xfrm>
            <a:off x="1651876" y="731559"/>
            <a:ext cx="287897" cy="110709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" idx="3"/>
            <a:endCxn id="8" idx="1"/>
          </p:cNvCxnSpPr>
          <p:nvPr/>
        </p:nvCxnSpPr>
        <p:spPr>
          <a:xfrm flipV="1">
            <a:off x="6548285" y="701080"/>
            <a:ext cx="386348" cy="141188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" idx="6"/>
          </p:cNvCxnSpPr>
          <p:nvPr/>
        </p:nvCxnSpPr>
        <p:spPr>
          <a:xfrm>
            <a:off x="6548285" y="4658692"/>
            <a:ext cx="348769" cy="418999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2" idx="8"/>
          </p:cNvCxnSpPr>
          <p:nvPr/>
        </p:nvCxnSpPr>
        <p:spPr>
          <a:xfrm flipV="1">
            <a:off x="1578294" y="4658692"/>
            <a:ext cx="361479" cy="481344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13437" y="786470"/>
            <a:ext cx="4664215" cy="3872242"/>
          </a:xfrm>
          <a:custGeom>
            <a:avLst/>
            <a:gdLst>
              <a:gd name="connsiteX0" fmla="*/ 0 w 4608512"/>
              <a:gd name="connsiteY0" fmla="*/ 0 h 3816424"/>
              <a:gd name="connsiteX1" fmla="*/ 4608512 w 4608512"/>
              <a:gd name="connsiteY1" fmla="*/ 0 h 3816424"/>
              <a:gd name="connsiteX2" fmla="*/ 4608512 w 4608512"/>
              <a:gd name="connsiteY2" fmla="*/ 3816424 h 3816424"/>
              <a:gd name="connsiteX3" fmla="*/ 0 w 4608512"/>
              <a:gd name="connsiteY3" fmla="*/ 3816424 h 3816424"/>
              <a:gd name="connsiteX4" fmla="*/ 0 w 4608512"/>
              <a:gd name="connsiteY4" fmla="*/ 0 h 3816424"/>
              <a:gd name="connsiteX0" fmla="*/ 97 w 4608609"/>
              <a:gd name="connsiteY0" fmla="*/ 0 h 3816424"/>
              <a:gd name="connsiteX1" fmla="*/ 4608609 w 4608609"/>
              <a:gd name="connsiteY1" fmla="*/ 0 h 3816424"/>
              <a:gd name="connsiteX2" fmla="*/ 4608609 w 4608609"/>
              <a:gd name="connsiteY2" fmla="*/ 3816424 h 3816424"/>
              <a:gd name="connsiteX3" fmla="*/ 97 w 4608609"/>
              <a:gd name="connsiteY3" fmla="*/ 3816424 h 3816424"/>
              <a:gd name="connsiteX4" fmla="*/ 104414 w 4608609"/>
              <a:gd name="connsiteY4" fmla="*/ 1232090 h 3816424"/>
              <a:gd name="connsiteX5" fmla="*/ 97 w 4608609"/>
              <a:gd name="connsiteY5" fmla="*/ 0 h 3816424"/>
              <a:gd name="connsiteX0" fmla="*/ 326979 w 4935491"/>
              <a:gd name="connsiteY0" fmla="*/ 0 h 3816424"/>
              <a:gd name="connsiteX1" fmla="*/ 4935491 w 4935491"/>
              <a:gd name="connsiteY1" fmla="*/ 0 h 3816424"/>
              <a:gd name="connsiteX2" fmla="*/ 4935491 w 4935491"/>
              <a:gd name="connsiteY2" fmla="*/ 3816424 h 3816424"/>
              <a:gd name="connsiteX3" fmla="*/ 326979 w 4935491"/>
              <a:gd name="connsiteY3" fmla="*/ 3816424 h 3816424"/>
              <a:gd name="connsiteX4" fmla="*/ 379782 w 4935491"/>
              <a:gd name="connsiteY4" fmla="*/ 2687402 h 3816424"/>
              <a:gd name="connsiteX5" fmla="*/ 431296 w 4935491"/>
              <a:gd name="connsiteY5" fmla="*/ 1232090 h 3816424"/>
              <a:gd name="connsiteX6" fmla="*/ 326979 w 4935491"/>
              <a:gd name="connsiteY6" fmla="*/ 0 h 3816424"/>
              <a:gd name="connsiteX0" fmla="*/ 341004 w 4949516"/>
              <a:gd name="connsiteY0" fmla="*/ 0 h 3816424"/>
              <a:gd name="connsiteX1" fmla="*/ 4949516 w 4949516"/>
              <a:gd name="connsiteY1" fmla="*/ 0 h 3816424"/>
              <a:gd name="connsiteX2" fmla="*/ 4949516 w 4949516"/>
              <a:gd name="connsiteY2" fmla="*/ 3816424 h 3816424"/>
              <a:gd name="connsiteX3" fmla="*/ 341004 w 4949516"/>
              <a:gd name="connsiteY3" fmla="*/ 3816424 h 3816424"/>
              <a:gd name="connsiteX4" fmla="*/ 393807 w 4949516"/>
              <a:gd name="connsiteY4" fmla="*/ 2687402 h 3816424"/>
              <a:gd name="connsiteX5" fmla="*/ 445321 w 4949516"/>
              <a:gd name="connsiteY5" fmla="*/ 1232090 h 3816424"/>
              <a:gd name="connsiteX6" fmla="*/ 341004 w 4949516"/>
              <a:gd name="connsiteY6" fmla="*/ 0 h 3816424"/>
              <a:gd name="connsiteX0" fmla="*/ 26336 w 4634848"/>
              <a:gd name="connsiteY0" fmla="*/ 0 h 3816424"/>
              <a:gd name="connsiteX1" fmla="*/ 4634848 w 4634848"/>
              <a:gd name="connsiteY1" fmla="*/ 0 h 3816424"/>
              <a:gd name="connsiteX2" fmla="*/ 4634848 w 4634848"/>
              <a:gd name="connsiteY2" fmla="*/ 3816424 h 3816424"/>
              <a:gd name="connsiteX3" fmla="*/ 26336 w 4634848"/>
              <a:gd name="connsiteY3" fmla="*/ 3816424 h 3816424"/>
              <a:gd name="connsiteX4" fmla="*/ 79139 w 4634848"/>
              <a:gd name="connsiteY4" fmla="*/ 2687402 h 3816424"/>
              <a:gd name="connsiteX5" fmla="*/ 130653 w 4634848"/>
              <a:gd name="connsiteY5" fmla="*/ 1232090 h 3816424"/>
              <a:gd name="connsiteX6" fmla="*/ 26336 w 4634848"/>
              <a:gd name="connsiteY6" fmla="*/ 0 h 3816424"/>
              <a:gd name="connsiteX0" fmla="*/ 26336 w 4634848"/>
              <a:gd name="connsiteY0" fmla="*/ 6 h 3816430"/>
              <a:gd name="connsiteX1" fmla="*/ 1637482 w 4634848"/>
              <a:gd name="connsiteY1" fmla="*/ 227544 h 3816430"/>
              <a:gd name="connsiteX2" fmla="*/ 4634848 w 4634848"/>
              <a:gd name="connsiteY2" fmla="*/ 6 h 3816430"/>
              <a:gd name="connsiteX3" fmla="*/ 4634848 w 4634848"/>
              <a:gd name="connsiteY3" fmla="*/ 3816430 h 3816430"/>
              <a:gd name="connsiteX4" fmla="*/ 26336 w 4634848"/>
              <a:gd name="connsiteY4" fmla="*/ 3816430 h 3816430"/>
              <a:gd name="connsiteX5" fmla="*/ 79139 w 4634848"/>
              <a:gd name="connsiteY5" fmla="*/ 2687408 h 3816430"/>
              <a:gd name="connsiteX6" fmla="*/ 130653 w 4634848"/>
              <a:gd name="connsiteY6" fmla="*/ 1232096 h 3816430"/>
              <a:gd name="connsiteX7" fmla="*/ 26336 w 4634848"/>
              <a:gd name="connsiteY7" fmla="*/ 6 h 3816430"/>
              <a:gd name="connsiteX0" fmla="*/ 26336 w 4634848"/>
              <a:gd name="connsiteY0" fmla="*/ 55798 h 3872222"/>
              <a:gd name="connsiteX1" fmla="*/ 1637482 w 4634848"/>
              <a:gd name="connsiteY1" fmla="*/ 283336 h 3872222"/>
              <a:gd name="connsiteX2" fmla="*/ 3298857 w 4634848"/>
              <a:gd name="connsiteY2" fmla="*/ 0 h 3872222"/>
              <a:gd name="connsiteX3" fmla="*/ 4634848 w 4634848"/>
              <a:gd name="connsiteY3" fmla="*/ 55798 h 3872222"/>
              <a:gd name="connsiteX4" fmla="*/ 4634848 w 4634848"/>
              <a:gd name="connsiteY4" fmla="*/ 3872222 h 3872222"/>
              <a:gd name="connsiteX5" fmla="*/ 26336 w 4634848"/>
              <a:gd name="connsiteY5" fmla="*/ 3872222 h 3872222"/>
              <a:gd name="connsiteX6" fmla="*/ 79139 w 4634848"/>
              <a:gd name="connsiteY6" fmla="*/ 2743200 h 3872222"/>
              <a:gd name="connsiteX7" fmla="*/ 130653 w 4634848"/>
              <a:gd name="connsiteY7" fmla="*/ 1287888 h 3872222"/>
              <a:gd name="connsiteX8" fmla="*/ 26336 w 4634848"/>
              <a:gd name="connsiteY8" fmla="*/ 55798 h 3872222"/>
              <a:gd name="connsiteX0" fmla="*/ 26336 w 4702752"/>
              <a:gd name="connsiteY0" fmla="*/ 55798 h 3872222"/>
              <a:gd name="connsiteX1" fmla="*/ 1637482 w 4702752"/>
              <a:gd name="connsiteY1" fmla="*/ 283336 h 3872222"/>
              <a:gd name="connsiteX2" fmla="*/ 3298857 w 4702752"/>
              <a:gd name="connsiteY2" fmla="*/ 0 h 3872222"/>
              <a:gd name="connsiteX3" fmla="*/ 4634848 w 4702752"/>
              <a:gd name="connsiteY3" fmla="*/ 55798 h 3872222"/>
              <a:gd name="connsiteX4" fmla="*/ 4702654 w 4702752"/>
              <a:gd name="connsiteY4" fmla="*/ 746975 h 3872222"/>
              <a:gd name="connsiteX5" fmla="*/ 4634848 w 4702752"/>
              <a:gd name="connsiteY5" fmla="*/ 3872222 h 3872222"/>
              <a:gd name="connsiteX6" fmla="*/ 26336 w 4702752"/>
              <a:gd name="connsiteY6" fmla="*/ 3872222 h 3872222"/>
              <a:gd name="connsiteX7" fmla="*/ 79139 w 4702752"/>
              <a:gd name="connsiteY7" fmla="*/ 2743200 h 3872222"/>
              <a:gd name="connsiteX8" fmla="*/ 130653 w 4702752"/>
              <a:gd name="connsiteY8" fmla="*/ 1287888 h 3872222"/>
              <a:gd name="connsiteX9" fmla="*/ 26336 w 4702752"/>
              <a:gd name="connsiteY9" fmla="*/ 55798 h 3872222"/>
              <a:gd name="connsiteX0" fmla="*/ 26336 w 4702752"/>
              <a:gd name="connsiteY0" fmla="*/ 55798 h 3872222"/>
              <a:gd name="connsiteX1" fmla="*/ 1637482 w 4702752"/>
              <a:gd name="connsiteY1" fmla="*/ 283336 h 3872222"/>
              <a:gd name="connsiteX2" fmla="*/ 3298857 w 4702752"/>
              <a:gd name="connsiteY2" fmla="*/ 0 h 3872222"/>
              <a:gd name="connsiteX3" fmla="*/ 4634848 w 4702752"/>
              <a:gd name="connsiteY3" fmla="*/ 55798 h 3872222"/>
              <a:gd name="connsiteX4" fmla="*/ 4702654 w 4702752"/>
              <a:gd name="connsiteY4" fmla="*/ 746975 h 3872222"/>
              <a:gd name="connsiteX5" fmla="*/ 4573865 w 4702752"/>
              <a:gd name="connsiteY5" fmla="*/ 2562896 h 3872222"/>
              <a:gd name="connsiteX6" fmla="*/ 4634848 w 4702752"/>
              <a:gd name="connsiteY6" fmla="*/ 3872222 h 3872222"/>
              <a:gd name="connsiteX7" fmla="*/ 26336 w 4702752"/>
              <a:gd name="connsiteY7" fmla="*/ 3872222 h 3872222"/>
              <a:gd name="connsiteX8" fmla="*/ 79139 w 4702752"/>
              <a:gd name="connsiteY8" fmla="*/ 2743200 h 3872222"/>
              <a:gd name="connsiteX9" fmla="*/ 130653 w 4702752"/>
              <a:gd name="connsiteY9" fmla="*/ 1287888 h 3872222"/>
              <a:gd name="connsiteX10" fmla="*/ 26336 w 4702752"/>
              <a:gd name="connsiteY10" fmla="*/ 55798 h 3872222"/>
              <a:gd name="connsiteX0" fmla="*/ 26336 w 4702752"/>
              <a:gd name="connsiteY0" fmla="*/ 55798 h 3872242"/>
              <a:gd name="connsiteX1" fmla="*/ 1637482 w 4702752"/>
              <a:gd name="connsiteY1" fmla="*/ 283336 h 3872242"/>
              <a:gd name="connsiteX2" fmla="*/ 3298857 w 4702752"/>
              <a:gd name="connsiteY2" fmla="*/ 0 h 3872242"/>
              <a:gd name="connsiteX3" fmla="*/ 4634848 w 4702752"/>
              <a:gd name="connsiteY3" fmla="*/ 55798 h 3872242"/>
              <a:gd name="connsiteX4" fmla="*/ 4702654 w 4702752"/>
              <a:gd name="connsiteY4" fmla="*/ 746975 h 3872242"/>
              <a:gd name="connsiteX5" fmla="*/ 4573865 w 4702752"/>
              <a:gd name="connsiteY5" fmla="*/ 2562896 h 3872242"/>
              <a:gd name="connsiteX6" fmla="*/ 4634848 w 4702752"/>
              <a:gd name="connsiteY6" fmla="*/ 3872222 h 3872242"/>
              <a:gd name="connsiteX7" fmla="*/ 2423093 w 4702752"/>
              <a:gd name="connsiteY7" fmla="*/ 3799267 h 3872242"/>
              <a:gd name="connsiteX8" fmla="*/ 26336 w 4702752"/>
              <a:gd name="connsiteY8" fmla="*/ 3872222 h 3872242"/>
              <a:gd name="connsiteX9" fmla="*/ 79139 w 4702752"/>
              <a:gd name="connsiteY9" fmla="*/ 2743200 h 3872242"/>
              <a:gd name="connsiteX10" fmla="*/ 130653 w 4702752"/>
              <a:gd name="connsiteY10" fmla="*/ 1287888 h 3872242"/>
              <a:gd name="connsiteX11" fmla="*/ 26336 w 4702752"/>
              <a:gd name="connsiteY11" fmla="*/ 55798 h 3872242"/>
              <a:gd name="connsiteX0" fmla="*/ 26336 w 4702752"/>
              <a:gd name="connsiteY0" fmla="*/ 55798 h 3872242"/>
              <a:gd name="connsiteX1" fmla="*/ 1663239 w 4702752"/>
              <a:gd name="connsiteY1" fmla="*/ 206063 h 3872242"/>
              <a:gd name="connsiteX2" fmla="*/ 3298857 w 4702752"/>
              <a:gd name="connsiteY2" fmla="*/ 0 h 3872242"/>
              <a:gd name="connsiteX3" fmla="*/ 4634848 w 4702752"/>
              <a:gd name="connsiteY3" fmla="*/ 55798 h 3872242"/>
              <a:gd name="connsiteX4" fmla="*/ 4702654 w 4702752"/>
              <a:gd name="connsiteY4" fmla="*/ 746975 h 3872242"/>
              <a:gd name="connsiteX5" fmla="*/ 4573865 w 4702752"/>
              <a:gd name="connsiteY5" fmla="*/ 2562896 h 3872242"/>
              <a:gd name="connsiteX6" fmla="*/ 4634848 w 4702752"/>
              <a:gd name="connsiteY6" fmla="*/ 3872222 h 3872242"/>
              <a:gd name="connsiteX7" fmla="*/ 2423093 w 4702752"/>
              <a:gd name="connsiteY7" fmla="*/ 3799267 h 3872242"/>
              <a:gd name="connsiteX8" fmla="*/ 26336 w 4702752"/>
              <a:gd name="connsiteY8" fmla="*/ 3872222 h 3872242"/>
              <a:gd name="connsiteX9" fmla="*/ 79139 w 4702752"/>
              <a:gd name="connsiteY9" fmla="*/ 2743200 h 3872242"/>
              <a:gd name="connsiteX10" fmla="*/ 130653 w 4702752"/>
              <a:gd name="connsiteY10" fmla="*/ 1287888 h 3872242"/>
              <a:gd name="connsiteX11" fmla="*/ 26336 w 4702752"/>
              <a:gd name="connsiteY11" fmla="*/ 55798 h 3872242"/>
              <a:gd name="connsiteX0" fmla="*/ 26336 w 4702752"/>
              <a:gd name="connsiteY0" fmla="*/ 55798 h 3872242"/>
              <a:gd name="connsiteX1" fmla="*/ 1663239 w 4702752"/>
              <a:gd name="connsiteY1" fmla="*/ 154547 h 3872242"/>
              <a:gd name="connsiteX2" fmla="*/ 3298857 w 4702752"/>
              <a:gd name="connsiteY2" fmla="*/ 0 h 3872242"/>
              <a:gd name="connsiteX3" fmla="*/ 4634848 w 4702752"/>
              <a:gd name="connsiteY3" fmla="*/ 55798 h 3872242"/>
              <a:gd name="connsiteX4" fmla="*/ 4702654 w 4702752"/>
              <a:gd name="connsiteY4" fmla="*/ 746975 h 3872242"/>
              <a:gd name="connsiteX5" fmla="*/ 4573865 w 4702752"/>
              <a:gd name="connsiteY5" fmla="*/ 2562896 h 3872242"/>
              <a:gd name="connsiteX6" fmla="*/ 4634848 w 4702752"/>
              <a:gd name="connsiteY6" fmla="*/ 3872222 h 3872242"/>
              <a:gd name="connsiteX7" fmla="*/ 2423093 w 4702752"/>
              <a:gd name="connsiteY7" fmla="*/ 3799267 h 3872242"/>
              <a:gd name="connsiteX8" fmla="*/ 26336 w 4702752"/>
              <a:gd name="connsiteY8" fmla="*/ 3872222 h 3872242"/>
              <a:gd name="connsiteX9" fmla="*/ 79139 w 4702752"/>
              <a:gd name="connsiteY9" fmla="*/ 2743200 h 3872242"/>
              <a:gd name="connsiteX10" fmla="*/ 130653 w 4702752"/>
              <a:gd name="connsiteY10" fmla="*/ 1287888 h 3872242"/>
              <a:gd name="connsiteX11" fmla="*/ 26336 w 4702752"/>
              <a:gd name="connsiteY11" fmla="*/ 55798 h 3872242"/>
              <a:gd name="connsiteX0" fmla="*/ 26336 w 4664215"/>
              <a:gd name="connsiteY0" fmla="*/ 55798 h 3872242"/>
              <a:gd name="connsiteX1" fmla="*/ 1663239 w 4664215"/>
              <a:gd name="connsiteY1" fmla="*/ 154547 h 3872242"/>
              <a:gd name="connsiteX2" fmla="*/ 3298857 w 4664215"/>
              <a:gd name="connsiteY2" fmla="*/ 0 h 3872242"/>
              <a:gd name="connsiteX3" fmla="*/ 4634848 w 4664215"/>
              <a:gd name="connsiteY3" fmla="*/ 55798 h 3872242"/>
              <a:gd name="connsiteX4" fmla="*/ 4664017 w 4664215"/>
              <a:gd name="connsiteY4" fmla="*/ 759853 h 3872242"/>
              <a:gd name="connsiteX5" fmla="*/ 4573865 w 4664215"/>
              <a:gd name="connsiteY5" fmla="*/ 2562896 h 3872242"/>
              <a:gd name="connsiteX6" fmla="*/ 4634848 w 4664215"/>
              <a:gd name="connsiteY6" fmla="*/ 3872222 h 3872242"/>
              <a:gd name="connsiteX7" fmla="*/ 2423093 w 4664215"/>
              <a:gd name="connsiteY7" fmla="*/ 3799267 h 3872242"/>
              <a:gd name="connsiteX8" fmla="*/ 26336 w 4664215"/>
              <a:gd name="connsiteY8" fmla="*/ 3872222 h 3872242"/>
              <a:gd name="connsiteX9" fmla="*/ 79139 w 4664215"/>
              <a:gd name="connsiteY9" fmla="*/ 2743200 h 3872242"/>
              <a:gd name="connsiteX10" fmla="*/ 130653 w 4664215"/>
              <a:gd name="connsiteY10" fmla="*/ 1287888 h 3872242"/>
              <a:gd name="connsiteX11" fmla="*/ 26336 w 4664215"/>
              <a:gd name="connsiteY11" fmla="*/ 55798 h 3872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4215" h="3872242">
                <a:moveTo>
                  <a:pt x="26336" y="55798"/>
                </a:moveTo>
                <a:cubicBezTo>
                  <a:pt x="563385" y="54371"/>
                  <a:pt x="1126190" y="155974"/>
                  <a:pt x="1663239" y="154547"/>
                </a:cubicBezTo>
                <a:cubicBezTo>
                  <a:pt x="2212738" y="120203"/>
                  <a:pt x="2749358" y="34344"/>
                  <a:pt x="3298857" y="0"/>
                </a:cubicBezTo>
                <a:lnTo>
                  <a:pt x="4634848" y="55798"/>
                </a:lnTo>
                <a:cubicBezTo>
                  <a:pt x="4631692" y="269019"/>
                  <a:pt x="4667173" y="546632"/>
                  <a:pt x="4664017" y="759853"/>
                </a:cubicBezTo>
                <a:cubicBezTo>
                  <a:pt x="4651138" y="1352281"/>
                  <a:pt x="4586744" y="1970468"/>
                  <a:pt x="4573865" y="2562896"/>
                </a:cubicBezTo>
                <a:lnTo>
                  <a:pt x="4634848" y="3872222"/>
                </a:lnTo>
                <a:cubicBezTo>
                  <a:pt x="3897596" y="3873662"/>
                  <a:pt x="3160345" y="3797827"/>
                  <a:pt x="2423093" y="3799267"/>
                </a:cubicBezTo>
                <a:lnTo>
                  <a:pt x="26336" y="3872222"/>
                </a:lnTo>
                <a:cubicBezTo>
                  <a:pt x="-22465" y="3443647"/>
                  <a:pt x="-2642" y="3276953"/>
                  <a:pt x="79139" y="2743200"/>
                </a:cubicBezTo>
                <a:cubicBezTo>
                  <a:pt x="96525" y="2312478"/>
                  <a:pt x="141600" y="1740081"/>
                  <a:pt x="130653" y="1287888"/>
                </a:cubicBezTo>
                <a:lnTo>
                  <a:pt x="26336" y="55798"/>
                </a:lnTo>
                <a:close/>
              </a:path>
            </a:pathLst>
          </a:custGeom>
          <a:gradFill flip="none" rotWithShape="0">
            <a:gsLst>
              <a:gs pos="0">
                <a:schemeClr val="bg1"/>
              </a:gs>
              <a:gs pos="82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1273494" y="647369"/>
            <a:ext cx="609600" cy="6119192"/>
            <a:chOff x="557214" y="510209"/>
            <a:chExt cx="609600" cy="6119192"/>
          </a:xfrm>
        </p:grpSpPr>
        <p:sp>
          <p:nvSpPr>
            <p:cNvPr id="3" name="Rectangle 2"/>
            <p:cNvSpPr/>
            <p:nvPr/>
          </p:nvSpPr>
          <p:spPr>
            <a:xfrm>
              <a:off x="762001" y="548680"/>
              <a:ext cx="209030" cy="5914181"/>
            </a:xfrm>
            <a:custGeom>
              <a:avLst/>
              <a:gdLst>
                <a:gd name="connsiteX0" fmla="*/ 0 w 72008"/>
                <a:gd name="connsiteY0" fmla="*/ 0 h 5904656"/>
                <a:gd name="connsiteX1" fmla="*/ 72008 w 72008"/>
                <a:gd name="connsiteY1" fmla="*/ 0 h 5904656"/>
                <a:gd name="connsiteX2" fmla="*/ 72008 w 72008"/>
                <a:gd name="connsiteY2" fmla="*/ 5904656 h 5904656"/>
                <a:gd name="connsiteX3" fmla="*/ 0 w 72008"/>
                <a:gd name="connsiteY3" fmla="*/ 5904656 h 5904656"/>
                <a:gd name="connsiteX4" fmla="*/ 0 w 72008"/>
                <a:gd name="connsiteY4" fmla="*/ 0 h 5904656"/>
                <a:gd name="connsiteX0" fmla="*/ 0 w 119951"/>
                <a:gd name="connsiteY0" fmla="*/ 0 h 5904656"/>
                <a:gd name="connsiteX1" fmla="*/ 72008 w 119951"/>
                <a:gd name="connsiteY1" fmla="*/ 0 h 5904656"/>
                <a:gd name="connsiteX2" fmla="*/ 119946 w 119951"/>
                <a:gd name="connsiteY2" fmla="*/ 3364024 h 5904656"/>
                <a:gd name="connsiteX3" fmla="*/ 72008 w 119951"/>
                <a:gd name="connsiteY3" fmla="*/ 5904656 h 5904656"/>
                <a:gd name="connsiteX4" fmla="*/ 0 w 119951"/>
                <a:gd name="connsiteY4" fmla="*/ 5904656 h 5904656"/>
                <a:gd name="connsiteX5" fmla="*/ 0 w 119951"/>
                <a:gd name="connsiteY5" fmla="*/ 0 h 5904656"/>
                <a:gd name="connsiteX0" fmla="*/ 65584 w 185535"/>
                <a:gd name="connsiteY0" fmla="*/ 0 h 5904656"/>
                <a:gd name="connsiteX1" fmla="*/ 137592 w 185535"/>
                <a:gd name="connsiteY1" fmla="*/ 0 h 5904656"/>
                <a:gd name="connsiteX2" fmla="*/ 185530 w 185535"/>
                <a:gd name="connsiteY2" fmla="*/ 3364024 h 5904656"/>
                <a:gd name="connsiteX3" fmla="*/ 137592 w 185535"/>
                <a:gd name="connsiteY3" fmla="*/ 5904656 h 5904656"/>
                <a:gd name="connsiteX4" fmla="*/ 65584 w 185535"/>
                <a:gd name="connsiteY4" fmla="*/ 5904656 h 5904656"/>
                <a:gd name="connsiteX5" fmla="*/ 0 w 185535"/>
                <a:gd name="connsiteY5" fmla="*/ 3357398 h 5904656"/>
                <a:gd name="connsiteX6" fmla="*/ 65584 w 185535"/>
                <a:gd name="connsiteY6" fmla="*/ 0 h 5904656"/>
                <a:gd name="connsiteX0" fmla="*/ 65584 w 209030"/>
                <a:gd name="connsiteY0" fmla="*/ 0 h 5914181"/>
                <a:gd name="connsiteX1" fmla="*/ 137592 w 209030"/>
                <a:gd name="connsiteY1" fmla="*/ 0 h 5914181"/>
                <a:gd name="connsiteX2" fmla="*/ 185530 w 209030"/>
                <a:gd name="connsiteY2" fmla="*/ 3364024 h 5914181"/>
                <a:gd name="connsiteX3" fmla="*/ 209030 w 209030"/>
                <a:gd name="connsiteY3" fmla="*/ 5914181 h 5914181"/>
                <a:gd name="connsiteX4" fmla="*/ 65584 w 209030"/>
                <a:gd name="connsiteY4" fmla="*/ 5904656 h 5914181"/>
                <a:gd name="connsiteX5" fmla="*/ 0 w 209030"/>
                <a:gd name="connsiteY5" fmla="*/ 3357398 h 5914181"/>
                <a:gd name="connsiteX6" fmla="*/ 65584 w 209030"/>
                <a:gd name="connsiteY6" fmla="*/ 0 h 5914181"/>
                <a:gd name="connsiteX0" fmla="*/ 65584 w 209030"/>
                <a:gd name="connsiteY0" fmla="*/ 0 h 5914181"/>
                <a:gd name="connsiteX1" fmla="*/ 137592 w 209030"/>
                <a:gd name="connsiteY1" fmla="*/ 0 h 5914181"/>
                <a:gd name="connsiteX2" fmla="*/ 185530 w 209030"/>
                <a:gd name="connsiteY2" fmla="*/ 3364024 h 5914181"/>
                <a:gd name="connsiteX3" fmla="*/ 209030 w 209030"/>
                <a:gd name="connsiteY3" fmla="*/ 5914181 h 5914181"/>
                <a:gd name="connsiteX4" fmla="*/ 8434 w 209030"/>
                <a:gd name="connsiteY4" fmla="*/ 5899893 h 5914181"/>
                <a:gd name="connsiteX5" fmla="*/ 0 w 209030"/>
                <a:gd name="connsiteY5" fmla="*/ 3357398 h 5914181"/>
                <a:gd name="connsiteX6" fmla="*/ 65584 w 209030"/>
                <a:gd name="connsiteY6" fmla="*/ 0 h 591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030" h="5914181">
                  <a:moveTo>
                    <a:pt x="65584" y="0"/>
                  </a:moveTo>
                  <a:lnTo>
                    <a:pt x="137592" y="0"/>
                  </a:lnTo>
                  <a:cubicBezTo>
                    <a:pt x="137006" y="1121341"/>
                    <a:pt x="186116" y="2242683"/>
                    <a:pt x="185530" y="3364024"/>
                  </a:cubicBezTo>
                  <a:lnTo>
                    <a:pt x="209030" y="5914181"/>
                  </a:lnTo>
                  <a:lnTo>
                    <a:pt x="8434" y="5899893"/>
                  </a:lnTo>
                  <a:cubicBezTo>
                    <a:pt x="7555" y="5050807"/>
                    <a:pt x="879" y="4206484"/>
                    <a:pt x="0" y="3357398"/>
                  </a:cubicBezTo>
                  <a:lnTo>
                    <a:pt x="65584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91580" y="510209"/>
              <a:ext cx="144016" cy="84190"/>
            </a:xfrm>
            <a:custGeom>
              <a:avLst/>
              <a:gdLst>
                <a:gd name="connsiteX0" fmla="*/ 0 w 144016"/>
                <a:gd name="connsiteY0" fmla="*/ 0 h 45719"/>
                <a:gd name="connsiteX1" fmla="*/ 144016 w 144016"/>
                <a:gd name="connsiteY1" fmla="*/ 0 h 45719"/>
                <a:gd name="connsiteX2" fmla="*/ 144016 w 144016"/>
                <a:gd name="connsiteY2" fmla="*/ 45719 h 45719"/>
                <a:gd name="connsiteX3" fmla="*/ 0 w 144016"/>
                <a:gd name="connsiteY3" fmla="*/ 45719 h 45719"/>
                <a:gd name="connsiteX4" fmla="*/ 0 w 144016"/>
                <a:gd name="connsiteY4" fmla="*/ 0 h 45719"/>
                <a:gd name="connsiteX0" fmla="*/ 0 w 144016"/>
                <a:gd name="connsiteY0" fmla="*/ 38471 h 84190"/>
                <a:gd name="connsiteX1" fmla="*/ 69811 w 144016"/>
                <a:gd name="connsiteY1" fmla="*/ 0 h 84190"/>
                <a:gd name="connsiteX2" fmla="*/ 144016 w 144016"/>
                <a:gd name="connsiteY2" fmla="*/ 38471 h 84190"/>
                <a:gd name="connsiteX3" fmla="*/ 144016 w 144016"/>
                <a:gd name="connsiteY3" fmla="*/ 84190 h 84190"/>
                <a:gd name="connsiteX4" fmla="*/ 0 w 144016"/>
                <a:gd name="connsiteY4" fmla="*/ 84190 h 84190"/>
                <a:gd name="connsiteX5" fmla="*/ 0 w 144016"/>
                <a:gd name="connsiteY5" fmla="*/ 38471 h 84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016" h="84190">
                  <a:moveTo>
                    <a:pt x="0" y="38471"/>
                  </a:moveTo>
                  <a:cubicBezTo>
                    <a:pt x="23270" y="37795"/>
                    <a:pt x="46541" y="676"/>
                    <a:pt x="69811" y="0"/>
                  </a:cubicBezTo>
                  <a:lnTo>
                    <a:pt x="144016" y="38471"/>
                  </a:lnTo>
                  <a:lnTo>
                    <a:pt x="144016" y="84190"/>
                  </a:lnTo>
                  <a:lnTo>
                    <a:pt x="0" y="84190"/>
                  </a:lnTo>
                  <a:lnTo>
                    <a:pt x="0" y="38471"/>
                  </a:lnTo>
                  <a:close/>
                </a:path>
              </a:pathLst>
            </a:custGeom>
            <a:solidFill>
              <a:srgbClr val="FFFFCC"/>
            </a:solidFill>
            <a:ln>
              <a:solidFill>
                <a:srgbClr val="FFFF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557214" y="6381751"/>
              <a:ext cx="609600" cy="247650"/>
            </a:xfrm>
            <a:custGeom>
              <a:avLst/>
              <a:gdLst>
                <a:gd name="connsiteX0" fmla="*/ 0 w 314324"/>
                <a:gd name="connsiteY0" fmla="*/ 247650 h 247650"/>
                <a:gd name="connsiteX1" fmla="*/ 157162 w 314324"/>
                <a:gd name="connsiteY1" fmla="*/ 0 h 247650"/>
                <a:gd name="connsiteX2" fmla="*/ 314324 w 314324"/>
                <a:gd name="connsiteY2" fmla="*/ 247650 h 247650"/>
                <a:gd name="connsiteX3" fmla="*/ 0 w 314324"/>
                <a:gd name="connsiteY3" fmla="*/ 247650 h 247650"/>
                <a:gd name="connsiteX0" fmla="*/ 0 w 447674"/>
                <a:gd name="connsiteY0" fmla="*/ 247650 h 247650"/>
                <a:gd name="connsiteX1" fmla="*/ 290512 w 447674"/>
                <a:gd name="connsiteY1" fmla="*/ 0 h 247650"/>
                <a:gd name="connsiteX2" fmla="*/ 447674 w 447674"/>
                <a:gd name="connsiteY2" fmla="*/ 247650 h 247650"/>
                <a:gd name="connsiteX3" fmla="*/ 0 w 447674"/>
                <a:gd name="connsiteY3" fmla="*/ 247650 h 247650"/>
                <a:gd name="connsiteX0" fmla="*/ 0 w 447674"/>
                <a:gd name="connsiteY0" fmla="*/ 247650 h 247650"/>
                <a:gd name="connsiteX1" fmla="*/ 290512 w 447674"/>
                <a:gd name="connsiteY1" fmla="*/ 0 h 247650"/>
                <a:gd name="connsiteX2" fmla="*/ 447674 w 447674"/>
                <a:gd name="connsiteY2" fmla="*/ 247650 h 247650"/>
                <a:gd name="connsiteX3" fmla="*/ 0 w 447674"/>
                <a:gd name="connsiteY3" fmla="*/ 247650 h 247650"/>
                <a:gd name="connsiteX0" fmla="*/ 0 w 471487"/>
                <a:gd name="connsiteY0" fmla="*/ 247650 h 247650"/>
                <a:gd name="connsiteX1" fmla="*/ 290512 w 471487"/>
                <a:gd name="connsiteY1" fmla="*/ 0 h 247650"/>
                <a:gd name="connsiteX2" fmla="*/ 471487 w 471487"/>
                <a:gd name="connsiteY2" fmla="*/ 128588 h 247650"/>
                <a:gd name="connsiteX3" fmla="*/ 447674 w 471487"/>
                <a:gd name="connsiteY3" fmla="*/ 247650 h 247650"/>
                <a:gd name="connsiteX4" fmla="*/ 0 w 471487"/>
                <a:gd name="connsiteY4" fmla="*/ 247650 h 247650"/>
                <a:gd name="connsiteX0" fmla="*/ 0 w 471487"/>
                <a:gd name="connsiteY0" fmla="*/ 247650 h 247650"/>
                <a:gd name="connsiteX1" fmla="*/ 290512 w 471487"/>
                <a:gd name="connsiteY1" fmla="*/ 0 h 247650"/>
                <a:gd name="connsiteX2" fmla="*/ 471487 w 471487"/>
                <a:gd name="connsiteY2" fmla="*/ 128588 h 247650"/>
                <a:gd name="connsiteX3" fmla="*/ 447674 w 471487"/>
                <a:gd name="connsiteY3" fmla="*/ 247650 h 247650"/>
                <a:gd name="connsiteX4" fmla="*/ 0 w 471487"/>
                <a:gd name="connsiteY4" fmla="*/ 247650 h 24765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538162"/>
                <a:gd name="connsiteY0" fmla="*/ 228600 h 238125"/>
                <a:gd name="connsiteX1" fmla="*/ 276225 w 538162"/>
                <a:gd name="connsiteY1" fmla="*/ 0 h 238125"/>
                <a:gd name="connsiteX2" fmla="*/ 471487 w 538162"/>
                <a:gd name="connsiteY2" fmla="*/ 109538 h 238125"/>
                <a:gd name="connsiteX3" fmla="*/ 538162 w 538162"/>
                <a:gd name="connsiteY3" fmla="*/ 238125 h 238125"/>
                <a:gd name="connsiteX4" fmla="*/ 0 w 538162"/>
                <a:gd name="connsiteY4" fmla="*/ 228600 h 238125"/>
                <a:gd name="connsiteX0" fmla="*/ 0 w 609600"/>
                <a:gd name="connsiteY0" fmla="*/ 247650 h 247650"/>
                <a:gd name="connsiteX1" fmla="*/ 347663 w 609600"/>
                <a:gd name="connsiteY1" fmla="*/ 0 h 247650"/>
                <a:gd name="connsiteX2" fmla="*/ 542925 w 609600"/>
                <a:gd name="connsiteY2" fmla="*/ 109538 h 247650"/>
                <a:gd name="connsiteX3" fmla="*/ 609600 w 609600"/>
                <a:gd name="connsiteY3" fmla="*/ 238125 h 247650"/>
                <a:gd name="connsiteX4" fmla="*/ 0 w 609600"/>
                <a:gd name="connsiteY4" fmla="*/ 24765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247650">
                  <a:moveTo>
                    <a:pt x="0" y="247650"/>
                  </a:moveTo>
                  <a:cubicBezTo>
                    <a:pt x="20637" y="3175"/>
                    <a:pt x="203201" y="44450"/>
                    <a:pt x="347663" y="0"/>
                  </a:cubicBezTo>
                  <a:cubicBezTo>
                    <a:pt x="441325" y="23813"/>
                    <a:pt x="511175" y="9525"/>
                    <a:pt x="542925" y="109538"/>
                  </a:cubicBezTo>
                  <a:lnTo>
                    <a:pt x="609600" y="238125"/>
                  </a:lnTo>
                  <a:lnTo>
                    <a:pt x="0" y="24765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592254" y="662609"/>
            <a:ext cx="609600" cy="6119192"/>
            <a:chOff x="557214" y="510209"/>
            <a:chExt cx="609600" cy="6119192"/>
          </a:xfrm>
        </p:grpSpPr>
        <p:sp>
          <p:nvSpPr>
            <p:cNvPr id="8" name="Rectangle 2"/>
            <p:cNvSpPr/>
            <p:nvPr/>
          </p:nvSpPr>
          <p:spPr>
            <a:xfrm>
              <a:off x="762001" y="548680"/>
              <a:ext cx="209030" cy="5914181"/>
            </a:xfrm>
            <a:custGeom>
              <a:avLst/>
              <a:gdLst>
                <a:gd name="connsiteX0" fmla="*/ 0 w 72008"/>
                <a:gd name="connsiteY0" fmla="*/ 0 h 5904656"/>
                <a:gd name="connsiteX1" fmla="*/ 72008 w 72008"/>
                <a:gd name="connsiteY1" fmla="*/ 0 h 5904656"/>
                <a:gd name="connsiteX2" fmla="*/ 72008 w 72008"/>
                <a:gd name="connsiteY2" fmla="*/ 5904656 h 5904656"/>
                <a:gd name="connsiteX3" fmla="*/ 0 w 72008"/>
                <a:gd name="connsiteY3" fmla="*/ 5904656 h 5904656"/>
                <a:gd name="connsiteX4" fmla="*/ 0 w 72008"/>
                <a:gd name="connsiteY4" fmla="*/ 0 h 5904656"/>
                <a:gd name="connsiteX0" fmla="*/ 0 w 119951"/>
                <a:gd name="connsiteY0" fmla="*/ 0 h 5904656"/>
                <a:gd name="connsiteX1" fmla="*/ 72008 w 119951"/>
                <a:gd name="connsiteY1" fmla="*/ 0 h 5904656"/>
                <a:gd name="connsiteX2" fmla="*/ 119946 w 119951"/>
                <a:gd name="connsiteY2" fmla="*/ 3364024 h 5904656"/>
                <a:gd name="connsiteX3" fmla="*/ 72008 w 119951"/>
                <a:gd name="connsiteY3" fmla="*/ 5904656 h 5904656"/>
                <a:gd name="connsiteX4" fmla="*/ 0 w 119951"/>
                <a:gd name="connsiteY4" fmla="*/ 5904656 h 5904656"/>
                <a:gd name="connsiteX5" fmla="*/ 0 w 119951"/>
                <a:gd name="connsiteY5" fmla="*/ 0 h 5904656"/>
                <a:gd name="connsiteX0" fmla="*/ 65584 w 185535"/>
                <a:gd name="connsiteY0" fmla="*/ 0 h 5904656"/>
                <a:gd name="connsiteX1" fmla="*/ 137592 w 185535"/>
                <a:gd name="connsiteY1" fmla="*/ 0 h 5904656"/>
                <a:gd name="connsiteX2" fmla="*/ 185530 w 185535"/>
                <a:gd name="connsiteY2" fmla="*/ 3364024 h 5904656"/>
                <a:gd name="connsiteX3" fmla="*/ 137592 w 185535"/>
                <a:gd name="connsiteY3" fmla="*/ 5904656 h 5904656"/>
                <a:gd name="connsiteX4" fmla="*/ 65584 w 185535"/>
                <a:gd name="connsiteY4" fmla="*/ 5904656 h 5904656"/>
                <a:gd name="connsiteX5" fmla="*/ 0 w 185535"/>
                <a:gd name="connsiteY5" fmla="*/ 3357398 h 5904656"/>
                <a:gd name="connsiteX6" fmla="*/ 65584 w 185535"/>
                <a:gd name="connsiteY6" fmla="*/ 0 h 5904656"/>
                <a:gd name="connsiteX0" fmla="*/ 65584 w 209030"/>
                <a:gd name="connsiteY0" fmla="*/ 0 h 5914181"/>
                <a:gd name="connsiteX1" fmla="*/ 137592 w 209030"/>
                <a:gd name="connsiteY1" fmla="*/ 0 h 5914181"/>
                <a:gd name="connsiteX2" fmla="*/ 185530 w 209030"/>
                <a:gd name="connsiteY2" fmla="*/ 3364024 h 5914181"/>
                <a:gd name="connsiteX3" fmla="*/ 209030 w 209030"/>
                <a:gd name="connsiteY3" fmla="*/ 5914181 h 5914181"/>
                <a:gd name="connsiteX4" fmla="*/ 65584 w 209030"/>
                <a:gd name="connsiteY4" fmla="*/ 5904656 h 5914181"/>
                <a:gd name="connsiteX5" fmla="*/ 0 w 209030"/>
                <a:gd name="connsiteY5" fmla="*/ 3357398 h 5914181"/>
                <a:gd name="connsiteX6" fmla="*/ 65584 w 209030"/>
                <a:gd name="connsiteY6" fmla="*/ 0 h 5914181"/>
                <a:gd name="connsiteX0" fmla="*/ 65584 w 209030"/>
                <a:gd name="connsiteY0" fmla="*/ 0 h 5914181"/>
                <a:gd name="connsiteX1" fmla="*/ 137592 w 209030"/>
                <a:gd name="connsiteY1" fmla="*/ 0 h 5914181"/>
                <a:gd name="connsiteX2" fmla="*/ 185530 w 209030"/>
                <a:gd name="connsiteY2" fmla="*/ 3364024 h 5914181"/>
                <a:gd name="connsiteX3" fmla="*/ 209030 w 209030"/>
                <a:gd name="connsiteY3" fmla="*/ 5914181 h 5914181"/>
                <a:gd name="connsiteX4" fmla="*/ 8434 w 209030"/>
                <a:gd name="connsiteY4" fmla="*/ 5899893 h 5914181"/>
                <a:gd name="connsiteX5" fmla="*/ 0 w 209030"/>
                <a:gd name="connsiteY5" fmla="*/ 3357398 h 5914181"/>
                <a:gd name="connsiteX6" fmla="*/ 65584 w 209030"/>
                <a:gd name="connsiteY6" fmla="*/ 0 h 591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9030" h="5914181">
                  <a:moveTo>
                    <a:pt x="65584" y="0"/>
                  </a:moveTo>
                  <a:lnTo>
                    <a:pt x="137592" y="0"/>
                  </a:lnTo>
                  <a:cubicBezTo>
                    <a:pt x="137006" y="1121341"/>
                    <a:pt x="186116" y="2242683"/>
                    <a:pt x="185530" y="3364024"/>
                  </a:cubicBezTo>
                  <a:lnTo>
                    <a:pt x="209030" y="5914181"/>
                  </a:lnTo>
                  <a:lnTo>
                    <a:pt x="8434" y="5899893"/>
                  </a:lnTo>
                  <a:cubicBezTo>
                    <a:pt x="7555" y="5050807"/>
                    <a:pt x="879" y="4206484"/>
                    <a:pt x="0" y="3357398"/>
                  </a:cubicBezTo>
                  <a:lnTo>
                    <a:pt x="65584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3"/>
            <p:cNvSpPr/>
            <p:nvPr/>
          </p:nvSpPr>
          <p:spPr>
            <a:xfrm>
              <a:off x="791580" y="510209"/>
              <a:ext cx="144016" cy="84190"/>
            </a:xfrm>
            <a:custGeom>
              <a:avLst/>
              <a:gdLst>
                <a:gd name="connsiteX0" fmla="*/ 0 w 144016"/>
                <a:gd name="connsiteY0" fmla="*/ 0 h 45719"/>
                <a:gd name="connsiteX1" fmla="*/ 144016 w 144016"/>
                <a:gd name="connsiteY1" fmla="*/ 0 h 45719"/>
                <a:gd name="connsiteX2" fmla="*/ 144016 w 144016"/>
                <a:gd name="connsiteY2" fmla="*/ 45719 h 45719"/>
                <a:gd name="connsiteX3" fmla="*/ 0 w 144016"/>
                <a:gd name="connsiteY3" fmla="*/ 45719 h 45719"/>
                <a:gd name="connsiteX4" fmla="*/ 0 w 144016"/>
                <a:gd name="connsiteY4" fmla="*/ 0 h 45719"/>
                <a:gd name="connsiteX0" fmla="*/ 0 w 144016"/>
                <a:gd name="connsiteY0" fmla="*/ 38471 h 84190"/>
                <a:gd name="connsiteX1" fmla="*/ 69811 w 144016"/>
                <a:gd name="connsiteY1" fmla="*/ 0 h 84190"/>
                <a:gd name="connsiteX2" fmla="*/ 144016 w 144016"/>
                <a:gd name="connsiteY2" fmla="*/ 38471 h 84190"/>
                <a:gd name="connsiteX3" fmla="*/ 144016 w 144016"/>
                <a:gd name="connsiteY3" fmla="*/ 84190 h 84190"/>
                <a:gd name="connsiteX4" fmla="*/ 0 w 144016"/>
                <a:gd name="connsiteY4" fmla="*/ 84190 h 84190"/>
                <a:gd name="connsiteX5" fmla="*/ 0 w 144016"/>
                <a:gd name="connsiteY5" fmla="*/ 38471 h 84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016" h="84190">
                  <a:moveTo>
                    <a:pt x="0" y="38471"/>
                  </a:moveTo>
                  <a:cubicBezTo>
                    <a:pt x="23270" y="37795"/>
                    <a:pt x="46541" y="676"/>
                    <a:pt x="69811" y="0"/>
                  </a:cubicBezTo>
                  <a:lnTo>
                    <a:pt x="144016" y="38471"/>
                  </a:lnTo>
                  <a:lnTo>
                    <a:pt x="144016" y="84190"/>
                  </a:lnTo>
                  <a:lnTo>
                    <a:pt x="0" y="84190"/>
                  </a:lnTo>
                  <a:lnTo>
                    <a:pt x="0" y="38471"/>
                  </a:lnTo>
                  <a:close/>
                </a:path>
              </a:pathLst>
            </a:custGeom>
            <a:solidFill>
              <a:srgbClr val="FFFFCC"/>
            </a:solidFill>
            <a:ln>
              <a:solidFill>
                <a:srgbClr val="FFFF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4"/>
            <p:cNvSpPr/>
            <p:nvPr/>
          </p:nvSpPr>
          <p:spPr>
            <a:xfrm>
              <a:off x="557214" y="6381751"/>
              <a:ext cx="609600" cy="247650"/>
            </a:xfrm>
            <a:custGeom>
              <a:avLst/>
              <a:gdLst>
                <a:gd name="connsiteX0" fmla="*/ 0 w 314324"/>
                <a:gd name="connsiteY0" fmla="*/ 247650 h 247650"/>
                <a:gd name="connsiteX1" fmla="*/ 157162 w 314324"/>
                <a:gd name="connsiteY1" fmla="*/ 0 h 247650"/>
                <a:gd name="connsiteX2" fmla="*/ 314324 w 314324"/>
                <a:gd name="connsiteY2" fmla="*/ 247650 h 247650"/>
                <a:gd name="connsiteX3" fmla="*/ 0 w 314324"/>
                <a:gd name="connsiteY3" fmla="*/ 247650 h 247650"/>
                <a:gd name="connsiteX0" fmla="*/ 0 w 447674"/>
                <a:gd name="connsiteY0" fmla="*/ 247650 h 247650"/>
                <a:gd name="connsiteX1" fmla="*/ 290512 w 447674"/>
                <a:gd name="connsiteY1" fmla="*/ 0 h 247650"/>
                <a:gd name="connsiteX2" fmla="*/ 447674 w 447674"/>
                <a:gd name="connsiteY2" fmla="*/ 247650 h 247650"/>
                <a:gd name="connsiteX3" fmla="*/ 0 w 447674"/>
                <a:gd name="connsiteY3" fmla="*/ 247650 h 247650"/>
                <a:gd name="connsiteX0" fmla="*/ 0 w 447674"/>
                <a:gd name="connsiteY0" fmla="*/ 247650 h 247650"/>
                <a:gd name="connsiteX1" fmla="*/ 290512 w 447674"/>
                <a:gd name="connsiteY1" fmla="*/ 0 h 247650"/>
                <a:gd name="connsiteX2" fmla="*/ 447674 w 447674"/>
                <a:gd name="connsiteY2" fmla="*/ 247650 h 247650"/>
                <a:gd name="connsiteX3" fmla="*/ 0 w 447674"/>
                <a:gd name="connsiteY3" fmla="*/ 247650 h 247650"/>
                <a:gd name="connsiteX0" fmla="*/ 0 w 471487"/>
                <a:gd name="connsiteY0" fmla="*/ 247650 h 247650"/>
                <a:gd name="connsiteX1" fmla="*/ 290512 w 471487"/>
                <a:gd name="connsiteY1" fmla="*/ 0 h 247650"/>
                <a:gd name="connsiteX2" fmla="*/ 471487 w 471487"/>
                <a:gd name="connsiteY2" fmla="*/ 128588 h 247650"/>
                <a:gd name="connsiteX3" fmla="*/ 447674 w 471487"/>
                <a:gd name="connsiteY3" fmla="*/ 247650 h 247650"/>
                <a:gd name="connsiteX4" fmla="*/ 0 w 471487"/>
                <a:gd name="connsiteY4" fmla="*/ 247650 h 247650"/>
                <a:gd name="connsiteX0" fmla="*/ 0 w 471487"/>
                <a:gd name="connsiteY0" fmla="*/ 247650 h 247650"/>
                <a:gd name="connsiteX1" fmla="*/ 290512 w 471487"/>
                <a:gd name="connsiteY1" fmla="*/ 0 h 247650"/>
                <a:gd name="connsiteX2" fmla="*/ 471487 w 471487"/>
                <a:gd name="connsiteY2" fmla="*/ 128588 h 247650"/>
                <a:gd name="connsiteX3" fmla="*/ 447674 w 471487"/>
                <a:gd name="connsiteY3" fmla="*/ 247650 h 247650"/>
                <a:gd name="connsiteX4" fmla="*/ 0 w 471487"/>
                <a:gd name="connsiteY4" fmla="*/ 247650 h 24765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471487"/>
                <a:gd name="connsiteY0" fmla="*/ 228600 h 228600"/>
                <a:gd name="connsiteX1" fmla="*/ 276225 w 471487"/>
                <a:gd name="connsiteY1" fmla="*/ 0 h 228600"/>
                <a:gd name="connsiteX2" fmla="*/ 471487 w 471487"/>
                <a:gd name="connsiteY2" fmla="*/ 109538 h 228600"/>
                <a:gd name="connsiteX3" fmla="*/ 447674 w 471487"/>
                <a:gd name="connsiteY3" fmla="*/ 228600 h 228600"/>
                <a:gd name="connsiteX4" fmla="*/ 0 w 471487"/>
                <a:gd name="connsiteY4" fmla="*/ 228600 h 228600"/>
                <a:gd name="connsiteX0" fmla="*/ 0 w 538162"/>
                <a:gd name="connsiteY0" fmla="*/ 228600 h 238125"/>
                <a:gd name="connsiteX1" fmla="*/ 276225 w 538162"/>
                <a:gd name="connsiteY1" fmla="*/ 0 h 238125"/>
                <a:gd name="connsiteX2" fmla="*/ 471487 w 538162"/>
                <a:gd name="connsiteY2" fmla="*/ 109538 h 238125"/>
                <a:gd name="connsiteX3" fmla="*/ 538162 w 538162"/>
                <a:gd name="connsiteY3" fmla="*/ 238125 h 238125"/>
                <a:gd name="connsiteX4" fmla="*/ 0 w 538162"/>
                <a:gd name="connsiteY4" fmla="*/ 228600 h 238125"/>
                <a:gd name="connsiteX0" fmla="*/ 0 w 609600"/>
                <a:gd name="connsiteY0" fmla="*/ 247650 h 247650"/>
                <a:gd name="connsiteX1" fmla="*/ 347663 w 609600"/>
                <a:gd name="connsiteY1" fmla="*/ 0 h 247650"/>
                <a:gd name="connsiteX2" fmla="*/ 542925 w 609600"/>
                <a:gd name="connsiteY2" fmla="*/ 109538 h 247650"/>
                <a:gd name="connsiteX3" fmla="*/ 609600 w 609600"/>
                <a:gd name="connsiteY3" fmla="*/ 238125 h 247650"/>
                <a:gd name="connsiteX4" fmla="*/ 0 w 609600"/>
                <a:gd name="connsiteY4" fmla="*/ 24765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247650">
                  <a:moveTo>
                    <a:pt x="0" y="247650"/>
                  </a:moveTo>
                  <a:cubicBezTo>
                    <a:pt x="20637" y="3175"/>
                    <a:pt x="203201" y="44450"/>
                    <a:pt x="347663" y="0"/>
                  </a:cubicBezTo>
                  <a:cubicBezTo>
                    <a:pt x="441325" y="23813"/>
                    <a:pt x="511175" y="9525"/>
                    <a:pt x="542925" y="109538"/>
                  </a:cubicBezTo>
                  <a:lnTo>
                    <a:pt x="609600" y="238125"/>
                  </a:lnTo>
                  <a:lnTo>
                    <a:pt x="0" y="24765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590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6</cp:revision>
  <dcterms:created xsi:type="dcterms:W3CDTF">2012-10-22T01:55:53Z</dcterms:created>
  <dcterms:modified xsi:type="dcterms:W3CDTF">2012-10-22T03:32:32Z</dcterms:modified>
</cp:coreProperties>
</file>