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4321175"/>
  <p:notesSz cx="6858000" cy="9144000"/>
  <p:defaultTextStyle>
    <a:defPPr>
      <a:defRPr lang="en-US"/>
    </a:defPPr>
    <a:lvl1pPr marL="0" algn="l" defTabSz="65836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29184" algn="l" defTabSz="65836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58368" algn="l" defTabSz="65836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987552" algn="l" defTabSz="65836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316736" algn="l" defTabSz="65836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645920" algn="l" defTabSz="65836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1975104" algn="l" defTabSz="65836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304288" algn="l" defTabSz="65836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633472" algn="l" defTabSz="65836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8" d="100"/>
          <a:sy n="178" d="100"/>
        </p:scale>
        <p:origin x="-198" y="-84"/>
      </p:cViewPr>
      <p:guideLst>
        <p:guide orient="horz" pos="1361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68" y="1342365"/>
            <a:ext cx="6120765" cy="9262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2448666"/>
            <a:ext cx="5040630" cy="11043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9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8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8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16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7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0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33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34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7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11764" y="109030"/>
            <a:ext cx="1275159" cy="23236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3786" y="109030"/>
            <a:ext cx="3707963" cy="23236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91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617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21" y="2776756"/>
            <a:ext cx="6120765" cy="858233"/>
          </a:xfrm>
        </p:spPr>
        <p:txBody>
          <a:bodyPr anchor="t"/>
          <a:lstStyle>
            <a:lvl1pPr algn="l">
              <a:defRPr sz="2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821" y="1831499"/>
            <a:ext cx="6120765" cy="945257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2918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583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98755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31673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4592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97510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30428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63347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61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3786" y="635174"/>
            <a:ext cx="2491561" cy="179748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5362" y="635174"/>
            <a:ext cx="2491562" cy="179748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34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173047"/>
            <a:ext cx="6480810" cy="72019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5" y="967263"/>
            <a:ext cx="3181648" cy="40310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9184" indent="0">
              <a:buNone/>
              <a:defRPr sz="1400" b="1"/>
            </a:lvl2pPr>
            <a:lvl3pPr marL="658368" indent="0">
              <a:buNone/>
              <a:defRPr sz="1300" b="1"/>
            </a:lvl3pPr>
            <a:lvl4pPr marL="987552" indent="0">
              <a:buNone/>
              <a:defRPr sz="1200" b="1"/>
            </a:lvl4pPr>
            <a:lvl5pPr marL="1316736" indent="0">
              <a:buNone/>
              <a:defRPr sz="1200" b="1"/>
            </a:lvl5pPr>
            <a:lvl6pPr marL="1645920" indent="0">
              <a:buNone/>
              <a:defRPr sz="1200" b="1"/>
            </a:lvl6pPr>
            <a:lvl7pPr marL="1975104" indent="0">
              <a:buNone/>
              <a:defRPr sz="1200" b="1"/>
            </a:lvl7pPr>
            <a:lvl8pPr marL="2304288" indent="0">
              <a:buNone/>
              <a:defRPr sz="1200" b="1"/>
            </a:lvl8pPr>
            <a:lvl9pPr marL="263347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" y="1370373"/>
            <a:ext cx="3181648" cy="248967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957" y="967263"/>
            <a:ext cx="3182898" cy="40310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9184" indent="0">
              <a:buNone/>
              <a:defRPr sz="1400" b="1"/>
            </a:lvl2pPr>
            <a:lvl3pPr marL="658368" indent="0">
              <a:buNone/>
              <a:defRPr sz="1300" b="1"/>
            </a:lvl3pPr>
            <a:lvl4pPr marL="987552" indent="0">
              <a:buNone/>
              <a:defRPr sz="1200" b="1"/>
            </a:lvl4pPr>
            <a:lvl5pPr marL="1316736" indent="0">
              <a:buNone/>
              <a:defRPr sz="1200" b="1"/>
            </a:lvl5pPr>
            <a:lvl6pPr marL="1645920" indent="0">
              <a:buNone/>
              <a:defRPr sz="1200" b="1"/>
            </a:lvl6pPr>
            <a:lvl7pPr marL="1975104" indent="0">
              <a:buNone/>
              <a:defRPr sz="1200" b="1"/>
            </a:lvl7pPr>
            <a:lvl8pPr marL="2304288" indent="0">
              <a:buNone/>
              <a:defRPr sz="1200" b="1"/>
            </a:lvl8pPr>
            <a:lvl9pPr marL="263347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957" y="1370373"/>
            <a:ext cx="3182898" cy="248967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57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9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06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6" y="172047"/>
            <a:ext cx="2369046" cy="73219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5352" y="172047"/>
            <a:ext cx="4025503" cy="368800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6" y="904246"/>
            <a:ext cx="2369046" cy="2955804"/>
          </a:xfrm>
        </p:spPr>
        <p:txBody>
          <a:bodyPr/>
          <a:lstStyle>
            <a:lvl1pPr marL="0" indent="0">
              <a:buNone/>
              <a:defRPr sz="1000"/>
            </a:lvl1pPr>
            <a:lvl2pPr marL="329184" indent="0">
              <a:buNone/>
              <a:defRPr sz="900"/>
            </a:lvl2pPr>
            <a:lvl3pPr marL="658368" indent="0">
              <a:buNone/>
              <a:defRPr sz="700"/>
            </a:lvl3pPr>
            <a:lvl4pPr marL="987552" indent="0">
              <a:buNone/>
              <a:defRPr sz="600"/>
            </a:lvl4pPr>
            <a:lvl5pPr marL="1316736" indent="0">
              <a:buNone/>
              <a:defRPr sz="600"/>
            </a:lvl5pPr>
            <a:lvl6pPr marL="1645920" indent="0">
              <a:buNone/>
              <a:defRPr sz="600"/>
            </a:lvl6pPr>
            <a:lvl7pPr marL="1975104" indent="0">
              <a:buNone/>
              <a:defRPr sz="600"/>
            </a:lvl7pPr>
            <a:lvl8pPr marL="2304288" indent="0">
              <a:buNone/>
              <a:defRPr sz="600"/>
            </a:lvl8pPr>
            <a:lvl9pPr marL="263347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201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427" y="3024823"/>
            <a:ext cx="4320540" cy="357097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427" y="386105"/>
            <a:ext cx="4320540" cy="2592705"/>
          </a:xfrm>
        </p:spPr>
        <p:txBody>
          <a:bodyPr/>
          <a:lstStyle>
            <a:lvl1pPr marL="0" indent="0">
              <a:buNone/>
              <a:defRPr sz="2300"/>
            </a:lvl1pPr>
            <a:lvl2pPr marL="329184" indent="0">
              <a:buNone/>
              <a:defRPr sz="2000"/>
            </a:lvl2pPr>
            <a:lvl3pPr marL="658368" indent="0">
              <a:buNone/>
              <a:defRPr sz="1700"/>
            </a:lvl3pPr>
            <a:lvl4pPr marL="987552" indent="0">
              <a:buNone/>
              <a:defRPr sz="1400"/>
            </a:lvl4pPr>
            <a:lvl5pPr marL="1316736" indent="0">
              <a:buNone/>
              <a:defRPr sz="1400"/>
            </a:lvl5pPr>
            <a:lvl6pPr marL="1645920" indent="0">
              <a:buNone/>
              <a:defRPr sz="1400"/>
            </a:lvl6pPr>
            <a:lvl7pPr marL="1975104" indent="0">
              <a:buNone/>
              <a:defRPr sz="1400"/>
            </a:lvl7pPr>
            <a:lvl8pPr marL="2304288" indent="0">
              <a:buNone/>
              <a:defRPr sz="1400"/>
            </a:lvl8pPr>
            <a:lvl9pPr marL="2633472" indent="0">
              <a:buNone/>
              <a:defRPr sz="14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427" y="3381920"/>
            <a:ext cx="4320540" cy="507138"/>
          </a:xfrm>
        </p:spPr>
        <p:txBody>
          <a:bodyPr/>
          <a:lstStyle>
            <a:lvl1pPr marL="0" indent="0">
              <a:buNone/>
              <a:defRPr sz="1000"/>
            </a:lvl1pPr>
            <a:lvl2pPr marL="329184" indent="0">
              <a:buNone/>
              <a:defRPr sz="900"/>
            </a:lvl2pPr>
            <a:lvl3pPr marL="658368" indent="0">
              <a:buNone/>
              <a:defRPr sz="700"/>
            </a:lvl3pPr>
            <a:lvl4pPr marL="987552" indent="0">
              <a:buNone/>
              <a:defRPr sz="600"/>
            </a:lvl4pPr>
            <a:lvl5pPr marL="1316736" indent="0">
              <a:buNone/>
              <a:defRPr sz="600"/>
            </a:lvl5pPr>
            <a:lvl6pPr marL="1645920" indent="0">
              <a:buNone/>
              <a:defRPr sz="600"/>
            </a:lvl6pPr>
            <a:lvl7pPr marL="1975104" indent="0">
              <a:buNone/>
              <a:defRPr sz="600"/>
            </a:lvl7pPr>
            <a:lvl8pPr marL="2304288" indent="0">
              <a:buNone/>
              <a:defRPr sz="600"/>
            </a:lvl8pPr>
            <a:lvl9pPr marL="263347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11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45" y="173047"/>
            <a:ext cx="6480810" cy="720196"/>
          </a:xfrm>
          <a:prstGeom prst="rect">
            <a:avLst/>
          </a:prstGeom>
        </p:spPr>
        <p:txBody>
          <a:bodyPr vert="horz" lIns="65837" tIns="32918" rIns="65837" bIns="329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5" y="1008274"/>
            <a:ext cx="6480810" cy="2851776"/>
          </a:xfrm>
          <a:prstGeom prst="rect">
            <a:avLst/>
          </a:prstGeom>
        </p:spPr>
        <p:txBody>
          <a:bodyPr vert="horz" lIns="65837" tIns="32918" rIns="65837" bIns="329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045" y="4005089"/>
            <a:ext cx="1680210" cy="230063"/>
          </a:xfrm>
          <a:prstGeom prst="rect">
            <a:avLst/>
          </a:prstGeom>
        </p:spPr>
        <p:txBody>
          <a:bodyPr vert="horz" lIns="65837" tIns="32918" rIns="65837" bIns="3291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93299-FCDC-4161-A0A2-274C62015FD0}" type="datetimeFigureOut">
              <a:rPr lang="en-GB" smtClean="0"/>
              <a:t>29/02/2012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60308" y="4005089"/>
            <a:ext cx="2280285" cy="230063"/>
          </a:xfrm>
          <a:prstGeom prst="rect">
            <a:avLst/>
          </a:prstGeom>
        </p:spPr>
        <p:txBody>
          <a:bodyPr vert="horz" lIns="65837" tIns="32918" rIns="65837" bIns="3291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0645" y="4005089"/>
            <a:ext cx="1680210" cy="230063"/>
          </a:xfrm>
          <a:prstGeom prst="rect">
            <a:avLst/>
          </a:prstGeom>
        </p:spPr>
        <p:txBody>
          <a:bodyPr vert="horz" lIns="65837" tIns="32918" rIns="65837" bIns="3291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F5BF2-9D83-4C6C-BB00-0D4243C7CA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27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58368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65836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34924" indent="-205740" algn="l" defTabSz="65836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64592" algn="l" defTabSz="65836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164592" algn="l" defTabSz="658368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64592" algn="l" defTabSz="658368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10512" indent="-164592" algn="l" defTabSz="65836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696" indent="-164592" algn="l" defTabSz="65836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68880" indent="-164592" algn="l" defTabSz="65836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98064" indent="-164592" algn="l" defTabSz="65836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836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" algn="l" defTabSz="65836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8368" algn="l" defTabSz="65836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87552" algn="l" defTabSz="65836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16736" algn="l" defTabSz="65836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algn="l" defTabSz="65836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75104" algn="l" defTabSz="65836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04288" algn="l" defTabSz="65836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33472" algn="l" defTabSz="65836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258" y="1080467"/>
            <a:ext cx="3435068" cy="19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72058" y="1008459"/>
            <a:ext cx="1728192" cy="792088"/>
          </a:xfrm>
          <a:prstGeom prst="wedgeRoundRectCallout">
            <a:avLst>
              <a:gd name="adj1" fmla="val 111970"/>
              <a:gd name="adj2" fmla="val -298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Comic Sans MS" pitchFamily="66" charset="0"/>
              </a:rPr>
              <a:t>THE RED CAR COSTS £5000 MORE THAN THE BLUE CAR.</a:t>
            </a: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5400650" y="1008459"/>
            <a:ext cx="1728192" cy="792088"/>
          </a:xfrm>
          <a:prstGeom prst="wedgeRoundRectCallout">
            <a:avLst>
              <a:gd name="adj1" fmla="val -84512"/>
              <a:gd name="adj2" fmla="val 309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Comic Sans MS" pitchFamily="66" charset="0"/>
              </a:rPr>
              <a:t>THE GREEN CAR IS TWICE AS EXPENSIVE AS THE YELLOW CAR.</a:t>
            </a: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10696" y="2046081"/>
            <a:ext cx="1861562" cy="997924"/>
          </a:xfrm>
          <a:prstGeom prst="cloudCallout">
            <a:avLst>
              <a:gd name="adj1" fmla="val 80567"/>
              <a:gd name="adj2" fmla="val -112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Comic Sans MS" pitchFamily="66" charset="0"/>
              </a:rPr>
              <a:t>THE BLUE CAR COSTS THE SAME AS THE YELLOW CAR</a:t>
            </a:r>
            <a:endParaRPr lang="en-GB" sz="11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5307326" y="2062236"/>
            <a:ext cx="1821516" cy="997924"/>
          </a:xfrm>
          <a:prstGeom prst="cloudCallout">
            <a:avLst>
              <a:gd name="adj1" fmla="val -68056"/>
              <a:gd name="adj2" fmla="val -4020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Comic Sans MS" pitchFamily="66" charset="0"/>
              </a:rPr>
              <a:t>THE GREEN AND RED CARS COST THE SAME</a:t>
            </a:r>
            <a:endParaRPr lang="en-GB" sz="11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213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42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3</cp:revision>
  <dcterms:created xsi:type="dcterms:W3CDTF">2012-02-29T10:26:26Z</dcterms:created>
  <dcterms:modified xsi:type="dcterms:W3CDTF">2012-02-29T10:36:54Z</dcterms:modified>
</cp:coreProperties>
</file>