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20523200"/>
  <p:notesSz cx="6858000" cy="9144000"/>
  <p:defaultTextStyle>
    <a:defPPr>
      <a:defRPr lang="en-US"/>
    </a:defPPr>
    <a:lvl1pPr marL="0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15059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30118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45177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460236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075295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690354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305413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2920472" algn="l" defTabSz="3230118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810" y="-558"/>
      </p:cViewPr>
      <p:guideLst>
        <p:guide orient="horz" pos="6464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38" y="6375496"/>
            <a:ext cx="30603825" cy="439918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675" y="11629813"/>
            <a:ext cx="25203150" cy="5244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5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0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45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6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7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90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05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6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4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781598" y="2460885"/>
            <a:ext cx="31897735" cy="524006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88386" y="2460885"/>
            <a:ext cx="95093137" cy="524006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86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37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107" y="13188058"/>
            <a:ext cx="30603825" cy="4076136"/>
          </a:xfrm>
        </p:spPr>
        <p:txBody>
          <a:bodyPr anchor="t"/>
          <a:lstStyle>
            <a:lvl1pPr algn="l">
              <a:defRPr sz="14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107" y="8698609"/>
            <a:ext cx="30603825" cy="4489449"/>
          </a:xfrm>
        </p:spPr>
        <p:txBody>
          <a:bodyPr anchor="b"/>
          <a:lstStyle>
            <a:lvl1pPr marL="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1pPr>
            <a:lvl2pPr marL="161505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323011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845177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4pPr>
            <a:lvl5pPr marL="6460236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5pPr>
            <a:lvl6pPr marL="8075295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6pPr>
            <a:lvl7pPr marL="969035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7pPr>
            <a:lvl8pPr marL="11305413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8pPr>
            <a:lvl9pPr marL="12920472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61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88388" y="14332986"/>
            <a:ext cx="63495436" cy="40528568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83899" y="14332986"/>
            <a:ext cx="63495436" cy="40528568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79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821880"/>
            <a:ext cx="32404050" cy="34205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4593968"/>
            <a:ext cx="15908240" cy="1914547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15059" indent="0">
              <a:buNone/>
              <a:defRPr sz="7100" b="1"/>
            </a:lvl2pPr>
            <a:lvl3pPr marL="3230118" indent="0">
              <a:buNone/>
              <a:defRPr sz="6400" b="1"/>
            </a:lvl3pPr>
            <a:lvl4pPr marL="4845177" indent="0">
              <a:buNone/>
              <a:defRPr sz="5700" b="1"/>
            </a:lvl4pPr>
            <a:lvl5pPr marL="6460236" indent="0">
              <a:buNone/>
              <a:defRPr sz="5700" b="1"/>
            </a:lvl5pPr>
            <a:lvl6pPr marL="8075295" indent="0">
              <a:buNone/>
              <a:defRPr sz="5700" b="1"/>
            </a:lvl6pPr>
            <a:lvl7pPr marL="9690354" indent="0">
              <a:buNone/>
              <a:defRPr sz="5700" b="1"/>
            </a:lvl7pPr>
            <a:lvl8pPr marL="11305413" indent="0">
              <a:buNone/>
              <a:defRPr sz="5700" b="1"/>
            </a:lvl8pPr>
            <a:lvl9pPr marL="12920472" indent="0">
              <a:buNone/>
              <a:defRPr sz="5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0225" y="6508515"/>
            <a:ext cx="15908240" cy="1182459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89788" y="4593968"/>
            <a:ext cx="15914489" cy="1914547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15059" indent="0">
              <a:buNone/>
              <a:defRPr sz="7100" b="1"/>
            </a:lvl2pPr>
            <a:lvl3pPr marL="3230118" indent="0">
              <a:buNone/>
              <a:defRPr sz="6400" b="1"/>
            </a:lvl3pPr>
            <a:lvl4pPr marL="4845177" indent="0">
              <a:buNone/>
              <a:defRPr sz="5700" b="1"/>
            </a:lvl4pPr>
            <a:lvl5pPr marL="6460236" indent="0">
              <a:buNone/>
              <a:defRPr sz="5700" b="1"/>
            </a:lvl5pPr>
            <a:lvl6pPr marL="8075295" indent="0">
              <a:buNone/>
              <a:defRPr sz="5700" b="1"/>
            </a:lvl6pPr>
            <a:lvl7pPr marL="9690354" indent="0">
              <a:buNone/>
              <a:defRPr sz="5700" b="1"/>
            </a:lvl7pPr>
            <a:lvl8pPr marL="11305413" indent="0">
              <a:buNone/>
              <a:defRPr sz="5700" b="1"/>
            </a:lvl8pPr>
            <a:lvl9pPr marL="12920472" indent="0">
              <a:buNone/>
              <a:defRPr sz="5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9788" y="6508515"/>
            <a:ext cx="15914489" cy="1182459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56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0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06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7" y="817128"/>
            <a:ext cx="11845232" cy="3477542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6759" y="817129"/>
            <a:ext cx="20127516" cy="17515983"/>
          </a:xfrm>
        </p:spPr>
        <p:txBody>
          <a:bodyPr/>
          <a:lstStyle>
            <a:lvl1pPr>
              <a:defRPr sz="113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7" y="4294671"/>
            <a:ext cx="11845232" cy="14038440"/>
          </a:xfrm>
        </p:spPr>
        <p:txBody>
          <a:bodyPr/>
          <a:lstStyle>
            <a:lvl1pPr marL="0" indent="0">
              <a:buNone/>
              <a:defRPr sz="4900"/>
            </a:lvl1pPr>
            <a:lvl2pPr marL="1615059" indent="0">
              <a:buNone/>
              <a:defRPr sz="4200"/>
            </a:lvl2pPr>
            <a:lvl3pPr marL="3230118" indent="0">
              <a:buNone/>
              <a:defRPr sz="3500"/>
            </a:lvl3pPr>
            <a:lvl4pPr marL="4845177" indent="0">
              <a:buNone/>
              <a:defRPr sz="3200"/>
            </a:lvl4pPr>
            <a:lvl5pPr marL="6460236" indent="0">
              <a:buNone/>
              <a:defRPr sz="3200"/>
            </a:lvl5pPr>
            <a:lvl6pPr marL="8075295" indent="0">
              <a:buNone/>
              <a:defRPr sz="3200"/>
            </a:lvl6pPr>
            <a:lvl7pPr marL="9690354" indent="0">
              <a:buNone/>
              <a:defRPr sz="3200"/>
            </a:lvl7pPr>
            <a:lvl8pPr marL="11305413" indent="0">
              <a:buNone/>
              <a:defRPr sz="3200"/>
            </a:lvl8pPr>
            <a:lvl9pPr marL="12920472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92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7134" y="14366240"/>
            <a:ext cx="21602700" cy="1696016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57134" y="1833786"/>
            <a:ext cx="21602700" cy="12313920"/>
          </a:xfrm>
        </p:spPr>
        <p:txBody>
          <a:bodyPr/>
          <a:lstStyle>
            <a:lvl1pPr marL="0" indent="0">
              <a:buNone/>
              <a:defRPr sz="11300"/>
            </a:lvl1pPr>
            <a:lvl2pPr marL="1615059" indent="0">
              <a:buNone/>
              <a:defRPr sz="9900"/>
            </a:lvl2pPr>
            <a:lvl3pPr marL="3230118" indent="0">
              <a:buNone/>
              <a:defRPr sz="8500"/>
            </a:lvl3pPr>
            <a:lvl4pPr marL="4845177" indent="0">
              <a:buNone/>
              <a:defRPr sz="7100"/>
            </a:lvl4pPr>
            <a:lvl5pPr marL="6460236" indent="0">
              <a:buNone/>
              <a:defRPr sz="7100"/>
            </a:lvl5pPr>
            <a:lvl6pPr marL="8075295" indent="0">
              <a:buNone/>
              <a:defRPr sz="7100"/>
            </a:lvl6pPr>
            <a:lvl7pPr marL="9690354" indent="0">
              <a:buNone/>
              <a:defRPr sz="7100"/>
            </a:lvl7pPr>
            <a:lvl8pPr marL="11305413" indent="0">
              <a:buNone/>
              <a:defRPr sz="7100"/>
            </a:lvl8pPr>
            <a:lvl9pPr marL="12920472" indent="0">
              <a:buNone/>
              <a:defRPr sz="7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7134" y="16062256"/>
            <a:ext cx="21602700" cy="2408624"/>
          </a:xfrm>
        </p:spPr>
        <p:txBody>
          <a:bodyPr/>
          <a:lstStyle>
            <a:lvl1pPr marL="0" indent="0">
              <a:buNone/>
              <a:defRPr sz="4900"/>
            </a:lvl1pPr>
            <a:lvl2pPr marL="1615059" indent="0">
              <a:buNone/>
              <a:defRPr sz="4200"/>
            </a:lvl2pPr>
            <a:lvl3pPr marL="3230118" indent="0">
              <a:buNone/>
              <a:defRPr sz="3500"/>
            </a:lvl3pPr>
            <a:lvl4pPr marL="4845177" indent="0">
              <a:buNone/>
              <a:defRPr sz="3200"/>
            </a:lvl4pPr>
            <a:lvl5pPr marL="6460236" indent="0">
              <a:buNone/>
              <a:defRPr sz="3200"/>
            </a:lvl5pPr>
            <a:lvl6pPr marL="8075295" indent="0">
              <a:buNone/>
              <a:defRPr sz="3200"/>
            </a:lvl6pPr>
            <a:lvl7pPr marL="9690354" indent="0">
              <a:buNone/>
              <a:defRPr sz="3200"/>
            </a:lvl7pPr>
            <a:lvl8pPr marL="11305413" indent="0">
              <a:buNone/>
              <a:defRPr sz="3200"/>
            </a:lvl8pPr>
            <a:lvl9pPr marL="12920472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2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821880"/>
            <a:ext cx="32404050" cy="3420533"/>
          </a:xfrm>
          <a:prstGeom prst="rect">
            <a:avLst/>
          </a:prstGeom>
        </p:spPr>
        <p:txBody>
          <a:bodyPr vert="horz" lIns="323012" tIns="161506" rIns="323012" bIns="1615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4788748"/>
            <a:ext cx="32404050" cy="13544363"/>
          </a:xfrm>
          <a:prstGeom prst="rect">
            <a:avLst/>
          </a:prstGeom>
        </p:spPr>
        <p:txBody>
          <a:bodyPr vert="horz" lIns="323012" tIns="161506" rIns="323012" bIns="1615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0225" y="19021968"/>
            <a:ext cx="8401050" cy="1092670"/>
          </a:xfrm>
          <a:prstGeom prst="rect">
            <a:avLst/>
          </a:prstGeom>
        </p:spPr>
        <p:txBody>
          <a:bodyPr vert="horz" lIns="323012" tIns="161506" rIns="323012" bIns="161506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396BB-50E3-48D9-8534-8684726465E3}" type="datetimeFigureOut">
              <a:rPr lang="en-GB" smtClean="0"/>
              <a:t>12/02/2012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01538" y="19021968"/>
            <a:ext cx="11401425" cy="1092670"/>
          </a:xfrm>
          <a:prstGeom prst="rect">
            <a:avLst/>
          </a:prstGeom>
        </p:spPr>
        <p:txBody>
          <a:bodyPr vert="horz" lIns="323012" tIns="161506" rIns="323012" bIns="161506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03225" y="19021968"/>
            <a:ext cx="8401050" cy="1092670"/>
          </a:xfrm>
          <a:prstGeom prst="rect">
            <a:avLst/>
          </a:prstGeom>
        </p:spPr>
        <p:txBody>
          <a:bodyPr vert="horz" lIns="323012" tIns="161506" rIns="323012" bIns="161506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4E30D-E7BF-4160-A8CB-D44BADD0F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4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30118" rtl="0" eaLnBrk="1" latinLnBrk="0" hangingPunct="1">
        <a:spcBef>
          <a:spcPct val="0"/>
        </a:spcBef>
        <a:buNone/>
        <a:defRPr sz="1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1294" indent="-1211294" algn="l" defTabSz="3230118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1pPr>
      <a:lvl2pPr marL="2624471" indent="-1009412" algn="l" defTabSz="3230118" rtl="0" eaLnBrk="1" latinLnBrk="0" hangingPunct="1">
        <a:spcBef>
          <a:spcPct val="20000"/>
        </a:spcBef>
        <a:buFont typeface="Arial" pitchFamily="34" charset="0"/>
        <a:buChar char="–"/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4037648" indent="-807530" algn="l" defTabSz="3230118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652707" indent="-807530" algn="l" defTabSz="3230118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67766" indent="-807530" algn="l" defTabSz="3230118" rtl="0" eaLnBrk="1" latinLnBrk="0" hangingPunct="1">
        <a:spcBef>
          <a:spcPct val="20000"/>
        </a:spcBef>
        <a:buFont typeface="Arial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882825" indent="-807530" algn="l" defTabSz="3230118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7884" indent="-807530" algn="l" defTabSz="3230118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112943" indent="-807530" algn="l" defTabSz="3230118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728002" indent="-807530" algn="l" defTabSz="3230118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15059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30118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45177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60236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75295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690354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05413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20472" algn="l" defTabSz="323011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/>
        </p:nvSpPr>
        <p:spPr>
          <a:xfrm>
            <a:off x="-697591" y="18278430"/>
            <a:ext cx="37948216" cy="2931297"/>
          </a:xfrm>
          <a:custGeom>
            <a:avLst/>
            <a:gdLst>
              <a:gd name="connsiteX0" fmla="*/ 0 w 37948216"/>
              <a:gd name="connsiteY0" fmla="*/ 0 h 2412268"/>
              <a:gd name="connsiteX1" fmla="*/ 37546163 w 37948216"/>
              <a:gd name="connsiteY1" fmla="*/ 0 h 2412268"/>
              <a:gd name="connsiteX2" fmla="*/ 37948216 w 37948216"/>
              <a:gd name="connsiteY2" fmla="*/ 402053 h 2412268"/>
              <a:gd name="connsiteX3" fmla="*/ 37948216 w 37948216"/>
              <a:gd name="connsiteY3" fmla="*/ 2412268 h 2412268"/>
              <a:gd name="connsiteX4" fmla="*/ 0 w 37948216"/>
              <a:gd name="connsiteY4" fmla="*/ 2412268 h 2412268"/>
              <a:gd name="connsiteX5" fmla="*/ 0 w 37948216"/>
              <a:gd name="connsiteY5" fmla="*/ 0 h 2412268"/>
              <a:gd name="connsiteX0" fmla="*/ 0 w 37948216"/>
              <a:gd name="connsiteY0" fmla="*/ 509461 h 2921729"/>
              <a:gd name="connsiteX1" fmla="*/ 20398755 w 37948216"/>
              <a:gd name="connsiteY1" fmla="*/ 0 h 2921729"/>
              <a:gd name="connsiteX2" fmla="*/ 37546163 w 37948216"/>
              <a:gd name="connsiteY2" fmla="*/ 509461 h 2921729"/>
              <a:gd name="connsiteX3" fmla="*/ 37948216 w 37948216"/>
              <a:gd name="connsiteY3" fmla="*/ 911514 h 2921729"/>
              <a:gd name="connsiteX4" fmla="*/ 37948216 w 37948216"/>
              <a:gd name="connsiteY4" fmla="*/ 2921729 h 2921729"/>
              <a:gd name="connsiteX5" fmla="*/ 0 w 37948216"/>
              <a:gd name="connsiteY5" fmla="*/ 2921729 h 2921729"/>
              <a:gd name="connsiteX6" fmla="*/ 0 w 37948216"/>
              <a:gd name="connsiteY6" fmla="*/ 509461 h 2921729"/>
              <a:gd name="connsiteX0" fmla="*/ 0 w 37948216"/>
              <a:gd name="connsiteY0" fmla="*/ 510432 h 2922700"/>
              <a:gd name="connsiteX1" fmla="*/ 20398755 w 37948216"/>
              <a:gd name="connsiteY1" fmla="*/ 971 h 2922700"/>
              <a:gd name="connsiteX2" fmla="*/ 31787191 w 37948216"/>
              <a:gd name="connsiteY2" fmla="*/ 707554 h 2922700"/>
              <a:gd name="connsiteX3" fmla="*/ 37546163 w 37948216"/>
              <a:gd name="connsiteY3" fmla="*/ 510432 h 2922700"/>
              <a:gd name="connsiteX4" fmla="*/ 37948216 w 37948216"/>
              <a:gd name="connsiteY4" fmla="*/ 912485 h 2922700"/>
              <a:gd name="connsiteX5" fmla="*/ 37948216 w 37948216"/>
              <a:gd name="connsiteY5" fmla="*/ 2922700 h 2922700"/>
              <a:gd name="connsiteX6" fmla="*/ 0 w 37948216"/>
              <a:gd name="connsiteY6" fmla="*/ 2922700 h 2922700"/>
              <a:gd name="connsiteX7" fmla="*/ 0 w 37948216"/>
              <a:gd name="connsiteY7" fmla="*/ 510432 h 2922700"/>
              <a:gd name="connsiteX0" fmla="*/ 0 w 37948216"/>
              <a:gd name="connsiteY0" fmla="*/ 514357 h 2926625"/>
              <a:gd name="connsiteX1" fmla="*/ 2900464 w 37948216"/>
              <a:gd name="connsiteY1" fmla="*/ 212715 h 2926625"/>
              <a:gd name="connsiteX2" fmla="*/ 20398755 w 37948216"/>
              <a:gd name="connsiteY2" fmla="*/ 4896 h 2926625"/>
              <a:gd name="connsiteX3" fmla="*/ 31787191 w 37948216"/>
              <a:gd name="connsiteY3" fmla="*/ 711479 h 2926625"/>
              <a:gd name="connsiteX4" fmla="*/ 37546163 w 37948216"/>
              <a:gd name="connsiteY4" fmla="*/ 514357 h 2926625"/>
              <a:gd name="connsiteX5" fmla="*/ 37948216 w 37948216"/>
              <a:gd name="connsiteY5" fmla="*/ 916410 h 2926625"/>
              <a:gd name="connsiteX6" fmla="*/ 37948216 w 37948216"/>
              <a:gd name="connsiteY6" fmla="*/ 2926625 h 2926625"/>
              <a:gd name="connsiteX7" fmla="*/ 0 w 37948216"/>
              <a:gd name="connsiteY7" fmla="*/ 2926625 h 2926625"/>
              <a:gd name="connsiteX8" fmla="*/ 0 w 37948216"/>
              <a:gd name="connsiteY8" fmla="*/ 514357 h 2926625"/>
              <a:gd name="connsiteX0" fmla="*/ 0 w 37948216"/>
              <a:gd name="connsiteY0" fmla="*/ 519029 h 2931297"/>
              <a:gd name="connsiteX1" fmla="*/ 2900464 w 37948216"/>
              <a:gd name="connsiteY1" fmla="*/ 217387 h 2931297"/>
              <a:gd name="connsiteX2" fmla="*/ 9924718 w 37948216"/>
              <a:gd name="connsiteY2" fmla="*/ 716152 h 2931297"/>
              <a:gd name="connsiteX3" fmla="*/ 20398755 w 37948216"/>
              <a:gd name="connsiteY3" fmla="*/ 9568 h 2931297"/>
              <a:gd name="connsiteX4" fmla="*/ 31787191 w 37948216"/>
              <a:gd name="connsiteY4" fmla="*/ 716151 h 2931297"/>
              <a:gd name="connsiteX5" fmla="*/ 37546163 w 37948216"/>
              <a:gd name="connsiteY5" fmla="*/ 519029 h 2931297"/>
              <a:gd name="connsiteX6" fmla="*/ 37948216 w 37948216"/>
              <a:gd name="connsiteY6" fmla="*/ 921082 h 2931297"/>
              <a:gd name="connsiteX7" fmla="*/ 37948216 w 37948216"/>
              <a:gd name="connsiteY7" fmla="*/ 2931297 h 2931297"/>
              <a:gd name="connsiteX8" fmla="*/ 0 w 37948216"/>
              <a:gd name="connsiteY8" fmla="*/ 2931297 h 2931297"/>
              <a:gd name="connsiteX9" fmla="*/ 0 w 37948216"/>
              <a:gd name="connsiteY9" fmla="*/ 519029 h 2931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948216" h="2931297">
                <a:moveTo>
                  <a:pt x="0" y="519029"/>
                </a:moveTo>
                <a:cubicBezTo>
                  <a:pt x="483411" y="115202"/>
                  <a:pt x="-499329" y="302297"/>
                  <a:pt x="2900464" y="217387"/>
                </a:cubicBezTo>
                <a:cubicBezTo>
                  <a:pt x="4540729" y="146332"/>
                  <a:pt x="7008336" y="750788"/>
                  <a:pt x="9924718" y="716152"/>
                </a:cubicBezTo>
                <a:cubicBezTo>
                  <a:pt x="12841100" y="681516"/>
                  <a:pt x="16741155" y="-94341"/>
                  <a:pt x="20398755" y="9568"/>
                </a:cubicBezTo>
                <a:cubicBezTo>
                  <a:pt x="25703547" y="-19924"/>
                  <a:pt x="28929290" y="631241"/>
                  <a:pt x="31787191" y="716151"/>
                </a:cubicBezTo>
                <a:cubicBezTo>
                  <a:pt x="34645092" y="801061"/>
                  <a:pt x="36526253" y="422528"/>
                  <a:pt x="37546163" y="519029"/>
                </a:cubicBezTo>
                <a:cubicBezTo>
                  <a:pt x="37768211" y="519029"/>
                  <a:pt x="37948216" y="699034"/>
                  <a:pt x="37948216" y="921082"/>
                </a:cubicBezTo>
                <a:lnTo>
                  <a:pt x="37948216" y="2931297"/>
                </a:lnTo>
                <a:lnTo>
                  <a:pt x="0" y="2931297"/>
                </a:lnTo>
                <a:lnTo>
                  <a:pt x="0" y="519029"/>
                </a:lnTo>
                <a:close/>
              </a:path>
            </a:pathLst>
          </a:cu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loud 11"/>
          <p:cNvSpPr/>
          <p:nvPr/>
        </p:nvSpPr>
        <p:spPr>
          <a:xfrm>
            <a:off x="2016474" y="2916784"/>
            <a:ext cx="18794088" cy="13681520"/>
          </a:xfrm>
          <a:prstGeom prst="cloud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1753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4</cp:revision>
  <dcterms:created xsi:type="dcterms:W3CDTF">2012-02-11T12:25:55Z</dcterms:created>
  <dcterms:modified xsi:type="dcterms:W3CDTF">2012-02-12T09:28:35Z</dcterms:modified>
</cp:coreProperties>
</file>