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86"/>
      </p:cViewPr>
      <p:guideLst>
        <p:guide orient="horz" pos="21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75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158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17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09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987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51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28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75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2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40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17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E7E84-C189-48D1-8A85-E34577F01CEC}" type="datetimeFigureOut">
              <a:rPr lang="en-GB" smtClean="0"/>
              <a:t>05/02/2012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35515-2F3F-4BA0-A9B1-20426DA88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8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 rot="5400000" flipV="1">
            <a:off x="2141454" y="639474"/>
            <a:ext cx="7705916" cy="6372200"/>
          </a:xfrm>
          <a:prstGeom prst="rtTriangl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-671533" y="-684076"/>
            <a:ext cx="1404664" cy="13681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/>
          <p:cNvGrpSpPr/>
          <p:nvPr/>
        </p:nvGrpSpPr>
        <p:grpSpPr>
          <a:xfrm>
            <a:off x="-671533" y="4725144"/>
            <a:ext cx="10531929" cy="1368151"/>
            <a:chOff x="-671533" y="6021289"/>
            <a:chExt cx="10531929" cy="1368151"/>
          </a:xfrm>
        </p:grpSpPr>
        <p:sp>
          <p:nvSpPr>
            <p:cNvPr id="8" name="Oval 7"/>
            <p:cNvSpPr/>
            <p:nvPr/>
          </p:nvSpPr>
          <p:spPr>
            <a:xfrm>
              <a:off x="-671533" y="6021289"/>
              <a:ext cx="1359768" cy="1368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8500628" y="6021289"/>
              <a:ext cx="1359768" cy="1368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Oval 9"/>
          <p:cNvSpPr/>
          <p:nvPr/>
        </p:nvSpPr>
        <p:spPr>
          <a:xfrm>
            <a:off x="8500628" y="-684076"/>
            <a:ext cx="1359768" cy="13681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88237" y="6858000"/>
            <a:ext cx="781239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6"/>
            <a:endCxn id="10" idx="2"/>
          </p:cNvCxnSpPr>
          <p:nvPr/>
        </p:nvCxnSpPr>
        <p:spPr>
          <a:xfrm>
            <a:off x="733133" y="0"/>
            <a:ext cx="776749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0" idx="4"/>
            <a:endCxn id="9" idx="0"/>
          </p:cNvCxnSpPr>
          <p:nvPr/>
        </p:nvCxnSpPr>
        <p:spPr>
          <a:xfrm>
            <a:off x="9180512" y="684075"/>
            <a:ext cx="0" cy="40410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27784" y="1"/>
            <a:ext cx="5616624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8" idx="6"/>
            <a:endCxn id="9" idx="2"/>
          </p:cNvCxnSpPr>
          <p:nvPr/>
        </p:nvCxnSpPr>
        <p:spPr>
          <a:xfrm>
            <a:off x="688235" y="5409220"/>
            <a:ext cx="781239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12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5</cp:revision>
  <dcterms:created xsi:type="dcterms:W3CDTF">2012-02-05T12:35:20Z</dcterms:created>
  <dcterms:modified xsi:type="dcterms:W3CDTF">2012-02-05T13:14:54Z</dcterms:modified>
</cp:coreProperties>
</file>