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75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1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17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9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8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51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28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5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2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40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17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8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rot="5400000" flipV="1">
            <a:off x="2141454" y="639474"/>
            <a:ext cx="7705916" cy="6372200"/>
          </a:xfrm>
          <a:prstGeom prst="rtTriangl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-671533" y="-684076"/>
            <a:ext cx="1404664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-671533" y="6021288"/>
            <a:ext cx="1359768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8500628" y="6021288"/>
            <a:ext cx="1359768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500628" y="-684076"/>
            <a:ext cx="1359768" cy="136815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88235" y="6858000"/>
            <a:ext cx="781239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-36512" y="684076"/>
            <a:ext cx="22448" cy="5337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6"/>
            <a:endCxn id="10" idx="2"/>
          </p:cNvCxnSpPr>
          <p:nvPr/>
        </p:nvCxnSpPr>
        <p:spPr>
          <a:xfrm>
            <a:off x="733131" y="0"/>
            <a:ext cx="776749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4"/>
            <a:endCxn id="9" idx="0"/>
          </p:cNvCxnSpPr>
          <p:nvPr/>
        </p:nvCxnSpPr>
        <p:spPr>
          <a:xfrm>
            <a:off x="9180512" y="684076"/>
            <a:ext cx="0" cy="5337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27784" y="0"/>
            <a:ext cx="5616624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12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4</cp:revision>
  <dcterms:created xsi:type="dcterms:W3CDTF">2012-02-05T12:35:20Z</dcterms:created>
  <dcterms:modified xsi:type="dcterms:W3CDTF">2012-02-05T13:06:30Z</dcterms:modified>
</cp:coreProperties>
</file>