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BA0B3-61F1-0280-0BEC-97D1F77E0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69DEF-7F76-1147-D4DB-CD1AEB216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26946-61FE-355E-8335-8C1A2267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20118-DD7C-F9AE-50A8-1F9C0599B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B635C-1567-6074-95BB-E68F36CC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2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8728-6C07-902F-7C97-41EEA963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0C131-141B-8EFE-360A-84511B768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661E5-E830-4174-0E82-1FF55C6E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9E33-A34E-978D-9C63-2F9765E72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B924D-9373-3811-A332-8DC366710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5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65AC68-8095-9C5C-CFE4-0E7104353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A7B4F-D7C0-E6E8-0A78-4DF4BC7F4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3B84B-13B5-E079-C099-B7D5254AA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CA691-0116-0BB1-E156-A3E631C2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D4A8-481F-1076-FB8E-B6C6BF5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65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FA1C-CBB8-548D-B541-901490D1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ECD94-AB2F-2FA1-D244-0CA00B8F3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C3577-9188-5B21-C80F-0410EB16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52F13-6CCD-7B42-7204-55676DE06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DB2C6-BA79-1584-148B-B3F89216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2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0AE38-15A9-77B7-9A4C-583224863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9F93EE-A202-D279-37EB-C938727FD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0E78B-5848-7A48-3324-B9F921AA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F9730-BAB4-2B28-BF8C-9D99D792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A406-422D-C332-5962-D0D86082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01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57F03-EF9F-2BFB-3E91-C21FE491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3F51-388F-E4A9-6F9D-AB61995CC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B7432-9774-5EE1-CCDE-4773B5D83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04F5D-249C-5C61-0750-4EFE5B12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7324B-67A0-1A58-755D-F473660E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6A2F9-1E01-C8E3-7140-B79D963B3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61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505F-BBE9-4259-A8FA-21E1C84C3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4B231-8D2E-171A-1375-2650F31B1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D8C7F7-6771-7D22-8F08-1F19DD45D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DE3D3-13D8-9D61-B2B5-7E27623D9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D9A07E-1F42-3412-C136-E57B67E80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7C8EC6-4FE9-193C-08BB-59EE4842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8D7BB-EFAE-0C0D-5358-244805BC1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8A8745-2E7A-48C3-861A-3B8B8919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6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82924-F582-83DB-5BB5-E1BE4F45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6DBE6A-8564-4D7A-51B3-F743609A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FF856D-1754-9F2D-23CF-FA3674DF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35DB9-9B6D-DE68-1926-486A674D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5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7932BD-CD5C-4CA9-3976-465EDEA54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3B49FA-4E81-1E57-F18C-BDD30356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42430-B792-9F1B-2E92-D2144B79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58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93BA-15E4-A95B-476C-85A531B1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263A2-1BDD-A917-32E4-379611BEE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2166F-3F9E-5FF3-19B0-66212094E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BA469-70C1-79B0-1971-60AA4DD20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17CA8-E9D0-6651-73C3-A38852B2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F876A-939B-2FE1-ABAF-FBEF306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5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59697-D131-5238-BAF7-46B5758B5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46A13F-B788-99F3-6D63-3DFBA4930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863C0-19B5-4711-8E19-E42971F35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C812F-C131-26B8-B4E1-76C4DB88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39D52-A8C3-05FF-97E1-2006FA4A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F1E2B-B302-8C7B-00E8-6D89FD62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5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9E104-7A2E-3830-6778-FD6649F8C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E4146-6C48-2EEF-E7E0-121174225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24B9-82A8-DE63-289D-B9E0E4FA9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ABAE10-47F8-4722-8901-393128AAC6D9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7C9E6-6504-7C7A-EC6C-2757B2FB0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7D876-923F-94B7-8222-A1C365207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03E3B-4591-48A4-9479-125FE5C848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2CFF04E-D8A8-3DD0-0E23-6D5C063CE122}"/>
              </a:ext>
            </a:extLst>
          </p:cNvPr>
          <p:cNvSpPr/>
          <p:nvPr/>
        </p:nvSpPr>
        <p:spPr>
          <a:xfrm>
            <a:off x="3505200" y="2418080"/>
            <a:ext cx="5659120" cy="3322320"/>
          </a:xfrm>
          <a:custGeom>
            <a:avLst/>
            <a:gdLst>
              <a:gd name="connsiteX0" fmla="*/ 0 w 5394960"/>
              <a:gd name="connsiteY0" fmla="*/ 0 h 3322320"/>
              <a:gd name="connsiteX1" fmla="*/ 5394960 w 5394960"/>
              <a:gd name="connsiteY1" fmla="*/ 0 h 3322320"/>
              <a:gd name="connsiteX2" fmla="*/ 5394960 w 5394960"/>
              <a:gd name="connsiteY2" fmla="*/ 1910080 h 3322320"/>
              <a:gd name="connsiteX3" fmla="*/ 4787900 w 5394960"/>
              <a:gd name="connsiteY3" fmla="*/ 1910080 h 3322320"/>
              <a:gd name="connsiteX4" fmla="*/ 4787900 w 5394960"/>
              <a:gd name="connsiteY4" fmla="*/ 2250440 h 3322320"/>
              <a:gd name="connsiteX5" fmla="*/ 5394960 w 5394960"/>
              <a:gd name="connsiteY5" fmla="*/ 2250440 h 3322320"/>
              <a:gd name="connsiteX6" fmla="*/ 4180840 w 5394960"/>
              <a:gd name="connsiteY6" fmla="*/ 3322320 h 3322320"/>
              <a:gd name="connsiteX7" fmla="*/ 2966720 w 5394960"/>
              <a:gd name="connsiteY7" fmla="*/ 2250440 h 3322320"/>
              <a:gd name="connsiteX8" fmla="*/ 3573780 w 5394960"/>
              <a:gd name="connsiteY8" fmla="*/ 2250440 h 3322320"/>
              <a:gd name="connsiteX9" fmla="*/ 3573780 w 5394960"/>
              <a:gd name="connsiteY9" fmla="*/ 1910080 h 3322320"/>
              <a:gd name="connsiteX10" fmla="*/ 2090420 w 5394960"/>
              <a:gd name="connsiteY10" fmla="*/ 1910080 h 3322320"/>
              <a:gd name="connsiteX11" fmla="*/ 2090420 w 5394960"/>
              <a:gd name="connsiteY11" fmla="*/ 2250440 h 3322320"/>
              <a:gd name="connsiteX12" fmla="*/ 2697480 w 5394960"/>
              <a:gd name="connsiteY12" fmla="*/ 2250440 h 3322320"/>
              <a:gd name="connsiteX13" fmla="*/ 1483360 w 5394960"/>
              <a:gd name="connsiteY13" fmla="*/ 3322320 h 3322320"/>
              <a:gd name="connsiteX14" fmla="*/ 269240 w 5394960"/>
              <a:gd name="connsiteY14" fmla="*/ 2250440 h 3322320"/>
              <a:gd name="connsiteX15" fmla="*/ 876300 w 5394960"/>
              <a:gd name="connsiteY15" fmla="*/ 2250440 h 3322320"/>
              <a:gd name="connsiteX16" fmla="*/ 876300 w 5394960"/>
              <a:gd name="connsiteY16" fmla="*/ 1910080 h 3322320"/>
              <a:gd name="connsiteX17" fmla="*/ 0 w 5394960"/>
              <a:gd name="connsiteY17" fmla="*/ 1910080 h 3322320"/>
              <a:gd name="connsiteX0" fmla="*/ 0 w 5628640"/>
              <a:gd name="connsiteY0" fmla="*/ 0 h 3322320"/>
              <a:gd name="connsiteX1" fmla="*/ 5394960 w 5628640"/>
              <a:gd name="connsiteY1" fmla="*/ 0 h 3322320"/>
              <a:gd name="connsiteX2" fmla="*/ 5628640 w 5628640"/>
              <a:gd name="connsiteY2" fmla="*/ 1910080 h 3322320"/>
              <a:gd name="connsiteX3" fmla="*/ 4787900 w 5628640"/>
              <a:gd name="connsiteY3" fmla="*/ 1910080 h 3322320"/>
              <a:gd name="connsiteX4" fmla="*/ 4787900 w 5628640"/>
              <a:gd name="connsiteY4" fmla="*/ 2250440 h 3322320"/>
              <a:gd name="connsiteX5" fmla="*/ 5394960 w 5628640"/>
              <a:gd name="connsiteY5" fmla="*/ 2250440 h 3322320"/>
              <a:gd name="connsiteX6" fmla="*/ 4180840 w 5628640"/>
              <a:gd name="connsiteY6" fmla="*/ 3322320 h 3322320"/>
              <a:gd name="connsiteX7" fmla="*/ 2966720 w 5628640"/>
              <a:gd name="connsiteY7" fmla="*/ 2250440 h 3322320"/>
              <a:gd name="connsiteX8" fmla="*/ 3573780 w 5628640"/>
              <a:gd name="connsiteY8" fmla="*/ 2250440 h 3322320"/>
              <a:gd name="connsiteX9" fmla="*/ 3573780 w 5628640"/>
              <a:gd name="connsiteY9" fmla="*/ 1910080 h 3322320"/>
              <a:gd name="connsiteX10" fmla="*/ 2090420 w 5628640"/>
              <a:gd name="connsiteY10" fmla="*/ 1910080 h 3322320"/>
              <a:gd name="connsiteX11" fmla="*/ 2090420 w 5628640"/>
              <a:gd name="connsiteY11" fmla="*/ 2250440 h 3322320"/>
              <a:gd name="connsiteX12" fmla="*/ 2697480 w 5628640"/>
              <a:gd name="connsiteY12" fmla="*/ 2250440 h 3322320"/>
              <a:gd name="connsiteX13" fmla="*/ 1483360 w 5628640"/>
              <a:gd name="connsiteY13" fmla="*/ 3322320 h 3322320"/>
              <a:gd name="connsiteX14" fmla="*/ 269240 w 5628640"/>
              <a:gd name="connsiteY14" fmla="*/ 2250440 h 3322320"/>
              <a:gd name="connsiteX15" fmla="*/ 876300 w 5628640"/>
              <a:gd name="connsiteY15" fmla="*/ 2250440 h 3322320"/>
              <a:gd name="connsiteX16" fmla="*/ 876300 w 5628640"/>
              <a:gd name="connsiteY16" fmla="*/ 1910080 h 3322320"/>
              <a:gd name="connsiteX17" fmla="*/ 0 w 5628640"/>
              <a:gd name="connsiteY17" fmla="*/ 1910080 h 3322320"/>
              <a:gd name="connsiteX18" fmla="*/ 0 w 5628640"/>
              <a:gd name="connsiteY18" fmla="*/ 0 h 3322320"/>
              <a:gd name="connsiteX0" fmla="*/ 0 w 5709920"/>
              <a:gd name="connsiteY0" fmla="*/ 10160 h 3332480"/>
              <a:gd name="connsiteX1" fmla="*/ 5709920 w 5709920"/>
              <a:gd name="connsiteY1" fmla="*/ 0 h 3332480"/>
              <a:gd name="connsiteX2" fmla="*/ 5628640 w 5709920"/>
              <a:gd name="connsiteY2" fmla="*/ 1920240 h 3332480"/>
              <a:gd name="connsiteX3" fmla="*/ 4787900 w 5709920"/>
              <a:gd name="connsiteY3" fmla="*/ 1920240 h 3332480"/>
              <a:gd name="connsiteX4" fmla="*/ 4787900 w 5709920"/>
              <a:gd name="connsiteY4" fmla="*/ 2260600 h 3332480"/>
              <a:gd name="connsiteX5" fmla="*/ 5394960 w 5709920"/>
              <a:gd name="connsiteY5" fmla="*/ 2260600 h 3332480"/>
              <a:gd name="connsiteX6" fmla="*/ 4180840 w 5709920"/>
              <a:gd name="connsiteY6" fmla="*/ 3332480 h 3332480"/>
              <a:gd name="connsiteX7" fmla="*/ 2966720 w 5709920"/>
              <a:gd name="connsiteY7" fmla="*/ 2260600 h 3332480"/>
              <a:gd name="connsiteX8" fmla="*/ 3573780 w 5709920"/>
              <a:gd name="connsiteY8" fmla="*/ 2260600 h 3332480"/>
              <a:gd name="connsiteX9" fmla="*/ 3573780 w 5709920"/>
              <a:gd name="connsiteY9" fmla="*/ 1920240 h 3332480"/>
              <a:gd name="connsiteX10" fmla="*/ 2090420 w 5709920"/>
              <a:gd name="connsiteY10" fmla="*/ 1920240 h 3332480"/>
              <a:gd name="connsiteX11" fmla="*/ 2090420 w 5709920"/>
              <a:gd name="connsiteY11" fmla="*/ 2260600 h 3332480"/>
              <a:gd name="connsiteX12" fmla="*/ 2697480 w 5709920"/>
              <a:gd name="connsiteY12" fmla="*/ 2260600 h 3332480"/>
              <a:gd name="connsiteX13" fmla="*/ 1483360 w 5709920"/>
              <a:gd name="connsiteY13" fmla="*/ 3332480 h 3332480"/>
              <a:gd name="connsiteX14" fmla="*/ 269240 w 5709920"/>
              <a:gd name="connsiteY14" fmla="*/ 2260600 h 3332480"/>
              <a:gd name="connsiteX15" fmla="*/ 876300 w 5709920"/>
              <a:gd name="connsiteY15" fmla="*/ 2260600 h 3332480"/>
              <a:gd name="connsiteX16" fmla="*/ 876300 w 5709920"/>
              <a:gd name="connsiteY16" fmla="*/ 1920240 h 3332480"/>
              <a:gd name="connsiteX17" fmla="*/ 0 w 5709920"/>
              <a:gd name="connsiteY17" fmla="*/ 1920240 h 3332480"/>
              <a:gd name="connsiteX18" fmla="*/ 0 w 5709920"/>
              <a:gd name="connsiteY18" fmla="*/ 10160 h 3332480"/>
              <a:gd name="connsiteX0" fmla="*/ 0 w 5659120"/>
              <a:gd name="connsiteY0" fmla="*/ 0 h 3322320"/>
              <a:gd name="connsiteX1" fmla="*/ 5659120 w 5659120"/>
              <a:gd name="connsiteY1" fmla="*/ 0 h 3322320"/>
              <a:gd name="connsiteX2" fmla="*/ 5628640 w 5659120"/>
              <a:gd name="connsiteY2" fmla="*/ 1910080 h 3322320"/>
              <a:gd name="connsiteX3" fmla="*/ 4787900 w 5659120"/>
              <a:gd name="connsiteY3" fmla="*/ 1910080 h 3322320"/>
              <a:gd name="connsiteX4" fmla="*/ 4787900 w 5659120"/>
              <a:gd name="connsiteY4" fmla="*/ 2250440 h 3322320"/>
              <a:gd name="connsiteX5" fmla="*/ 5394960 w 5659120"/>
              <a:gd name="connsiteY5" fmla="*/ 2250440 h 3322320"/>
              <a:gd name="connsiteX6" fmla="*/ 4180840 w 5659120"/>
              <a:gd name="connsiteY6" fmla="*/ 3322320 h 3322320"/>
              <a:gd name="connsiteX7" fmla="*/ 2966720 w 5659120"/>
              <a:gd name="connsiteY7" fmla="*/ 2250440 h 3322320"/>
              <a:gd name="connsiteX8" fmla="*/ 3573780 w 5659120"/>
              <a:gd name="connsiteY8" fmla="*/ 2250440 h 3322320"/>
              <a:gd name="connsiteX9" fmla="*/ 3573780 w 5659120"/>
              <a:gd name="connsiteY9" fmla="*/ 1910080 h 3322320"/>
              <a:gd name="connsiteX10" fmla="*/ 2090420 w 5659120"/>
              <a:gd name="connsiteY10" fmla="*/ 1910080 h 3322320"/>
              <a:gd name="connsiteX11" fmla="*/ 2090420 w 5659120"/>
              <a:gd name="connsiteY11" fmla="*/ 2250440 h 3322320"/>
              <a:gd name="connsiteX12" fmla="*/ 2697480 w 5659120"/>
              <a:gd name="connsiteY12" fmla="*/ 2250440 h 3322320"/>
              <a:gd name="connsiteX13" fmla="*/ 1483360 w 5659120"/>
              <a:gd name="connsiteY13" fmla="*/ 3322320 h 3322320"/>
              <a:gd name="connsiteX14" fmla="*/ 269240 w 5659120"/>
              <a:gd name="connsiteY14" fmla="*/ 2250440 h 3322320"/>
              <a:gd name="connsiteX15" fmla="*/ 876300 w 5659120"/>
              <a:gd name="connsiteY15" fmla="*/ 2250440 h 3322320"/>
              <a:gd name="connsiteX16" fmla="*/ 876300 w 5659120"/>
              <a:gd name="connsiteY16" fmla="*/ 1910080 h 3322320"/>
              <a:gd name="connsiteX17" fmla="*/ 0 w 5659120"/>
              <a:gd name="connsiteY17" fmla="*/ 1910080 h 3322320"/>
              <a:gd name="connsiteX18" fmla="*/ 0 w 5659120"/>
              <a:gd name="connsiteY18" fmla="*/ 0 h 3322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59120" h="3322320">
                <a:moveTo>
                  <a:pt x="0" y="0"/>
                </a:moveTo>
                <a:lnTo>
                  <a:pt x="5659120" y="0"/>
                </a:lnTo>
                <a:lnTo>
                  <a:pt x="5628640" y="1910080"/>
                </a:lnTo>
                <a:lnTo>
                  <a:pt x="4787900" y="1910080"/>
                </a:lnTo>
                <a:lnTo>
                  <a:pt x="4787900" y="2250440"/>
                </a:lnTo>
                <a:lnTo>
                  <a:pt x="5394960" y="2250440"/>
                </a:lnTo>
                <a:lnTo>
                  <a:pt x="4180840" y="3322320"/>
                </a:lnTo>
                <a:lnTo>
                  <a:pt x="2966720" y="2250440"/>
                </a:lnTo>
                <a:lnTo>
                  <a:pt x="3573780" y="2250440"/>
                </a:lnTo>
                <a:lnTo>
                  <a:pt x="3573780" y="1910080"/>
                </a:lnTo>
                <a:lnTo>
                  <a:pt x="2090420" y="1910080"/>
                </a:lnTo>
                <a:lnTo>
                  <a:pt x="2090420" y="2250440"/>
                </a:lnTo>
                <a:lnTo>
                  <a:pt x="2697480" y="2250440"/>
                </a:lnTo>
                <a:lnTo>
                  <a:pt x="1483360" y="3322320"/>
                </a:lnTo>
                <a:lnTo>
                  <a:pt x="269240" y="2250440"/>
                </a:lnTo>
                <a:lnTo>
                  <a:pt x="876300" y="2250440"/>
                </a:lnTo>
                <a:lnTo>
                  <a:pt x="876300" y="1910080"/>
                </a:lnTo>
                <a:lnTo>
                  <a:pt x="0" y="191008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EF4F56-9A90-9F65-792B-14FF8F777B57}"/>
                  </a:ext>
                </a:extLst>
              </p:cNvPr>
              <p:cNvSpPr txBox="1"/>
              <p:nvPr/>
            </p:nvSpPr>
            <p:spPr>
              <a:xfrm>
                <a:off x="4535275" y="4612640"/>
                <a:ext cx="843500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EF4F56-9A90-9F65-792B-14FF8F777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275" y="4612640"/>
                <a:ext cx="843500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345D146-940E-D4B1-BDBF-9A7FA9B2E6BC}"/>
                  </a:ext>
                </a:extLst>
              </p:cNvPr>
              <p:cNvSpPr txBox="1"/>
              <p:nvPr/>
            </p:nvSpPr>
            <p:spPr>
              <a:xfrm>
                <a:off x="7307720" y="4612640"/>
                <a:ext cx="82105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345D146-940E-D4B1-BDBF-9A7FA9B2E6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7720" y="4612640"/>
                <a:ext cx="821058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815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Tranter</dc:creator>
  <cp:lastModifiedBy>John Tranter</cp:lastModifiedBy>
  <cp:revision>1</cp:revision>
  <dcterms:created xsi:type="dcterms:W3CDTF">2024-10-23T11:39:14Z</dcterms:created>
  <dcterms:modified xsi:type="dcterms:W3CDTF">2024-10-23T11:55:15Z</dcterms:modified>
</cp:coreProperties>
</file>