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6" r:id="rId10"/>
    <p:sldId id="265" r:id="rId11"/>
  </p:sldIdLst>
  <p:sldSz cx="5832475" cy="3600450"/>
  <p:notesSz cx="6858000" cy="9144000"/>
  <p:defaultTextStyle>
    <a:defPPr>
      <a:defRPr lang="en-US"/>
    </a:defPPr>
    <a:lvl1pPr marL="0" algn="l" defTabSz="452719" rtl="0" eaLnBrk="1" latinLnBrk="0" hangingPunct="1">
      <a:defRPr sz="891" kern="1200">
        <a:solidFill>
          <a:schemeClr val="tx1"/>
        </a:solidFill>
        <a:latin typeface="+mn-lt"/>
        <a:ea typeface="+mn-ea"/>
        <a:cs typeface="+mn-cs"/>
      </a:defRPr>
    </a:lvl1pPr>
    <a:lvl2pPr marL="226360" algn="l" defTabSz="452719" rtl="0" eaLnBrk="1" latinLnBrk="0" hangingPunct="1">
      <a:defRPr sz="891" kern="1200">
        <a:solidFill>
          <a:schemeClr val="tx1"/>
        </a:solidFill>
        <a:latin typeface="+mn-lt"/>
        <a:ea typeface="+mn-ea"/>
        <a:cs typeface="+mn-cs"/>
      </a:defRPr>
    </a:lvl2pPr>
    <a:lvl3pPr marL="452719" algn="l" defTabSz="452719" rtl="0" eaLnBrk="1" latinLnBrk="0" hangingPunct="1">
      <a:defRPr sz="891" kern="1200">
        <a:solidFill>
          <a:schemeClr val="tx1"/>
        </a:solidFill>
        <a:latin typeface="+mn-lt"/>
        <a:ea typeface="+mn-ea"/>
        <a:cs typeface="+mn-cs"/>
      </a:defRPr>
    </a:lvl3pPr>
    <a:lvl4pPr marL="679079" algn="l" defTabSz="452719" rtl="0" eaLnBrk="1" latinLnBrk="0" hangingPunct="1">
      <a:defRPr sz="891" kern="1200">
        <a:solidFill>
          <a:schemeClr val="tx1"/>
        </a:solidFill>
        <a:latin typeface="+mn-lt"/>
        <a:ea typeface="+mn-ea"/>
        <a:cs typeface="+mn-cs"/>
      </a:defRPr>
    </a:lvl4pPr>
    <a:lvl5pPr marL="905439" algn="l" defTabSz="452719" rtl="0" eaLnBrk="1" latinLnBrk="0" hangingPunct="1">
      <a:defRPr sz="891" kern="1200">
        <a:solidFill>
          <a:schemeClr val="tx1"/>
        </a:solidFill>
        <a:latin typeface="+mn-lt"/>
        <a:ea typeface="+mn-ea"/>
        <a:cs typeface="+mn-cs"/>
      </a:defRPr>
    </a:lvl5pPr>
    <a:lvl6pPr marL="1131799" algn="l" defTabSz="452719" rtl="0" eaLnBrk="1" latinLnBrk="0" hangingPunct="1">
      <a:defRPr sz="891" kern="1200">
        <a:solidFill>
          <a:schemeClr val="tx1"/>
        </a:solidFill>
        <a:latin typeface="+mn-lt"/>
        <a:ea typeface="+mn-ea"/>
        <a:cs typeface="+mn-cs"/>
      </a:defRPr>
    </a:lvl6pPr>
    <a:lvl7pPr marL="1358158" algn="l" defTabSz="452719" rtl="0" eaLnBrk="1" latinLnBrk="0" hangingPunct="1">
      <a:defRPr sz="891" kern="1200">
        <a:solidFill>
          <a:schemeClr val="tx1"/>
        </a:solidFill>
        <a:latin typeface="+mn-lt"/>
        <a:ea typeface="+mn-ea"/>
        <a:cs typeface="+mn-cs"/>
      </a:defRPr>
    </a:lvl7pPr>
    <a:lvl8pPr marL="1584518" algn="l" defTabSz="452719" rtl="0" eaLnBrk="1" latinLnBrk="0" hangingPunct="1">
      <a:defRPr sz="891" kern="1200">
        <a:solidFill>
          <a:schemeClr val="tx1"/>
        </a:solidFill>
        <a:latin typeface="+mn-lt"/>
        <a:ea typeface="+mn-ea"/>
        <a:cs typeface="+mn-cs"/>
      </a:defRPr>
    </a:lvl8pPr>
    <a:lvl9pPr marL="1810878" algn="l" defTabSz="452719" rtl="0" eaLnBrk="1" latinLnBrk="0" hangingPunct="1">
      <a:defRPr sz="89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1" d="100"/>
          <a:sy n="141" d="100"/>
        </p:scale>
        <p:origin x="61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060" y="589241"/>
            <a:ext cx="4374356" cy="1253490"/>
          </a:xfrm>
        </p:spPr>
        <p:txBody>
          <a:bodyPr anchor="b"/>
          <a:lstStyle>
            <a:lvl1pPr algn="ctr">
              <a:defRPr sz="2870"/>
            </a:lvl1pPr>
          </a:lstStyle>
          <a:p>
            <a:r>
              <a:rPr lang="en-US" smtClean="0"/>
              <a:t>Click to edit Master title style</a:t>
            </a:r>
            <a:endParaRPr lang="en-US" dirty="0"/>
          </a:p>
        </p:txBody>
      </p:sp>
      <p:sp>
        <p:nvSpPr>
          <p:cNvPr id="3" name="Subtitle 2"/>
          <p:cNvSpPr>
            <a:spLocks noGrp="1"/>
          </p:cNvSpPr>
          <p:nvPr>
            <p:ph type="subTitle" idx="1"/>
          </p:nvPr>
        </p:nvSpPr>
        <p:spPr>
          <a:xfrm>
            <a:off x="729060" y="1891070"/>
            <a:ext cx="4374356" cy="869275"/>
          </a:xfrm>
        </p:spPr>
        <p:txBody>
          <a:bodyPr/>
          <a:lstStyle>
            <a:lvl1pPr marL="0" indent="0" algn="ctr">
              <a:buNone/>
              <a:defRPr sz="1148"/>
            </a:lvl1pPr>
            <a:lvl2pPr marL="218724" indent="0" algn="ctr">
              <a:buNone/>
              <a:defRPr sz="957"/>
            </a:lvl2pPr>
            <a:lvl3pPr marL="437449" indent="0" algn="ctr">
              <a:buNone/>
              <a:defRPr sz="861"/>
            </a:lvl3pPr>
            <a:lvl4pPr marL="656173" indent="0" algn="ctr">
              <a:buNone/>
              <a:defRPr sz="765"/>
            </a:lvl4pPr>
            <a:lvl5pPr marL="874898" indent="0" algn="ctr">
              <a:buNone/>
              <a:defRPr sz="765"/>
            </a:lvl5pPr>
            <a:lvl6pPr marL="1093622" indent="0" algn="ctr">
              <a:buNone/>
              <a:defRPr sz="765"/>
            </a:lvl6pPr>
            <a:lvl7pPr marL="1312347" indent="0" algn="ctr">
              <a:buNone/>
              <a:defRPr sz="765"/>
            </a:lvl7pPr>
            <a:lvl8pPr marL="1531071" indent="0" algn="ctr">
              <a:buNone/>
              <a:defRPr sz="765"/>
            </a:lvl8pPr>
            <a:lvl9pPr marL="1749796" indent="0" algn="ctr">
              <a:buNone/>
              <a:defRPr sz="76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68D104-62D1-419E-9434-320A63DC88A1}" type="datetimeFigureOut">
              <a:rPr lang="en-GB" smtClean="0"/>
              <a:t>15/12/2018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A9173B-B868-4747-9438-8F6E00AB8AE5}" type="slidenum">
              <a:rPr lang="en-GB" smtClean="0"/>
              <a:t>‹#›</a:t>
            </a:fld>
            <a:endParaRPr lang="en-GB"/>
          </a:p>
        </p:txBody>
      </p:sp>
    </p:spTree>
    <p:extLst>
      <p:ext uri="{BB962C8B-B14F-4D97-AF65-F5344CB8AC3E}">
        <p14:creationId xmlns:p14="http://schemas.microsoft.com/office/powerpoint/2010/main" val="350741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68D104-62D1-419E-9434-320A63DC88A1}" type="datetimeFigureOut">
              <a:rPr lang="en-GB" smtClean="0"/>
              <a:t>15/12/2018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A9173B-B868-4747-9438-8F6E00AB8AE5}" type="slidenum">
              <a:rPr lang="en-GB" smtClean="0"/>
              <a:t>‹#›</a:t>
            </a:fld>
            <a:endParaRPr lang="en-GB"/>
          </a:p>
        </p:txBody>
      </p:sp>
    </p:spTree>
    <p:extLst>
      <p:ext uri="{BB962C8B-B14F-4D97-AF65-F5344CB8AC3E}">
        <p14:creationId xmlns:p14="http://schemas.microsoft.com/office/powerpoint/2010/main" val="275561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3865" y="191691"/>
            <a:ext cx="1257627" cy="305121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00983" y="191691"/>
            <a:ext cx="3699976" cy="3051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68D104-62D1-419E-9434-320A63DC88A1}" type="datetimeFigureOut">
              <a:rPr lang="en-GB" smtClean="0"/>
              <a:t>15/12/2018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A9173B-B868-4747-9438-8F6E00AB8AE5}" type="slidenum">
              <a:rPr lang="en-GB" smtClean="0"/>
              <a:t>‹#›</a:t>
            </a:fld>
            <a:endParaRPr lang="en-GB"/>
          </a:p>
        </p:txBody>
      </p:sp>
    </p:spTree>
    <p:extLst>
      <p:ext uri="{BB962C8B-B14F-4D97-AF65-F5344CB8AC3E}">
        <p14:creationId xmlns:p14="http://schemas.microsoft.com/office/powerpoint/2010/main" val="179653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68D104-62D1-419E-9434-320A63DC88A1}" type="datetimeFigureOut">
              <a:rPr lang="en-GB" smtClean="0"/>
              <a:t>15/12/2018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A9173B-B868-4747-9438-8F6E00AB8AE5}" type="slidenum">
              <a:rPr lang="en-GB" smtClean="0"/>
              <a:t>‹#›</a:t>
            </a:fld>
            <a:endParaRPr lang="en-GB"/>
          </a:p>
        </p:txBody>
      </p:sp>
    </p:spTree>
    <p:extLst>
      <p:ext uri="{BB962C8B-B14F-4D97-AF65-F5344CB8AC3E}">
        <p14:creationId xmlns:p14="http://schemas.microsoft.com/office/powerpoint/2010/main" val="33698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7945" y="897613"/>
            <a:ext cx="5030510" cy="1497687"/>
          </a:xfrm>
        </p:spPr>
        <p:txBody>
          <a:bodyPr anchor="b"/>
          <a:lstStyle>
            <a:lvl1pPr>
              <a:defRPr sz="2870"/>
            </a:lvl1pPr>
          </a:lstStyle>
          <a:p>
            <a:r>
              <a:rPr lang="en-US" smtClean="0"/>
              <a:t>Click to edit Master title style</a:t>
            </a:r>
            <a:endParaRPr lang="en-US" dirty="0"/>
          </a:p>
        </p:txBody>
      </p:sp>
      <p:sp>
        <p:nvSpPr>
          <p:cNvPr id="3" name="Text Placeholder 2"/>
          <p:cNvSpPr>
            <a:spLocks noGrp="1"/>
          </p:cNvSpPr>
          <p:nvPr>
            <p:ph type="body" idx="1"/>
          </p:nvPr>
        </p:nvSpPr>
        <p:spPr>
          <a:xfrm>
            <a:off x="397945" y="2409468"/>
            <a:ext cx="5030510" cy="787598"/>
          </a:xfrm>
        </p:spPr>
        <p:txBody>
          <a:bodyPr/>
          <a:lstStyle>
            <a:lvl1pPr marL="0" indent="0">
              <a:buNone/>
              <a:defRPr sz="1148">
                <a:solidFill>
                  <a:schemeClr val="tx1">
                    <a:tint val="75000"/>
                  </a:schemeClr>
                </a:solidFill>
              </a:defRPr>
            </a:lvl1pPr>
            <a:lvl2pPr marL="218724" indent="0">
              <a:buNone/>
              <a:defRPr sz="957">
                <a:solidFill>
                  <a:schemeClr val="tx1">
                    <a:tint val="75000"/>
                  </a:schemeClr>
                </a:solidFill>
              </a:defRPr>
            </a:lvl2pPr>
            <a:lvl3pPr marL="437449" indent="0">
              <a:buNone/>
              <a:defRPr sz="861">
                <a:solidFill>
                  <a:schemeClr val="tx1">
                    <a:tint val="75000"/>
                  </a:schemeClr>
                </a:solidFill>
              </a:defRPr>
            </a:lvl3pPr>
            <a:lvl4pPr marL="656173" indent="0">
              <a:buNone/>
              <a:defRPr sz="765">
                <a:solidFill>
                  <a:schemeClr val="tx1">
                    <a:tint val="75000"/>
                  </a:schemeClr>
                </a:solidFill>
              </a:defRPr>
            </a:lvl4pPr>
            <a:lvl5pPr marL="874898" indent="0">
              <a:buNone/>
              <a:defRPr sz="765">
                <a:solidFill>
                  <a:schemeClr val="tx1">
                    <a:tint val="75000"/>
                  </a:schemeClr>
                </a:solidFill>
              </a:defRPr>
            </a:lvl5pPr>
            <a:lvl6pPr marL="1093622" indent="0">
              <a:buNone/>
              <a:defRPr sz="765">
                <a:solidFill>
                  <a:schemeClr val="tx1">
                    <a:tint val="75000"/>
                  </a:schemeClr>
                </a:solidFill>
              </a:defRPr>
            </a:lvl6pPr>
            <a:lvl7pPr marL="1312347" indent="0">
              <a:buNone/>
              <a:defRPr sz="765">
                <a:solidFill>
                  <a:schemeClr val="tx1">
                    <a:tint val="75000"/>
                  </a:schemeClr>
                </a:solidFill>
              </a:defRPr>
            </a:lvl7pPr>
            <a:lvl8pPr marL="1531071" indent="0">
              <a:buNone/>
              <a:defRPr sz="765">
                <a:solidFill>
                  <a:schemeClr val="tx1">
                    <a:tint val="75000"/>
                  </a:schemeClr>
                </a:solidFill>
              </a:defRPr>
            </a:lvl8pPr>
            <a:lvl9pPr marL="1749796" indent="0">
              <a:buNone/>
              <a:defRPr sz="76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68D104-62D1-419E-9434-320A63DC88A1}" type="datetimeFigureOut">
              <a:rPr lang="en-GB" smtClean="0"/>
              <a:t>15/12/2018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A9173B-B868-4747-9438-8F6E00AB8AE5}" type="slidenum">
              <a:rPr lang="en-GB" smtClean="0"/>
              <a:t>‹#›</a:t>
            </a:fld>
            <a:endParaRPr lang="en-GB"/>
          </a:p>
        </p:txBody>
      </p:sp>
    </p:spTree>
    <p:extLst>
      <p:ext uri="{BB962C8B-B14F-4D97-AF65-F5344CB8AC3E}">
        <p14:creationId xmlns:p14="http://schemas.microsoft.com/office/powerpoint/2010/main" val="345589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0983" y="958453"/>
            <a:ext cx="2478802" cy="22844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952690" y="958453"/>
            <a:ext cx="2478802" cy="22844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68D104-62D1-419E-9434-320A63DC88A1}" type="datetimeFigureOut">
              <a:rPr lang="en-GB" smtClean="0"/>
              <a:t>15/12/2018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A9173B-B868-4747-9438-8F6E00AB8AE5}" type="slidenum">
              <a:rPr lang="en-GB" smtClean="0"/>
              <a:t>‹#›</a:t>
            </a:fld>
            <a:endParaRPr lang="en-GB"/>
          </a:p>
        </p:txBody>
      </p:sp>
    </p:spTree>
    <p:extLst>
      <p:ext uri="{BB962C8B-B14F-4D97-AF65-F5344CB8AC3E}">
        <p14:creationId xmlns:p14="http://schemas.microsoft.com/office/powerpoint/2010/main" val="114173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1742" y="191691"/>
            <a:ext cx="5030510" cy="69592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01743" y="882610"/>
            <a:ext cx="2467410" cy="432554"/>
          </a:xfrm>
        </p:spPr>
        <p:txBody>
          <a:bodyPr anchor="b"/>
          <a:lstStyle>
            <a:lvl1pPr marL="0" indent="0">
              <a:buNone/>
              <a:defRPr sz="1148" b="1"/>
            </a:lvl1pPr>
            <a:lvl2pPr marL="218724" indent="0">
              <a:buNone/>
              <a:defRPr sz="957" b="1"/>
            </a:lvl2pPr>
            <a:lvl3pPr marL="437449" indent="0">
              <a:buNone/>
              <a:defRPr sz="861" b="1"/>
            </a:lvl3pPr>
            <a:lvl4pPr marL="656173" indent="0">
              <a:buNone/>
              <a:defRPr sz="765" b="1"/>
            </a:lvl4pPr>
            <a:lvl5pPr marL="874898" indent="0">
              <a:buNone/>
              <a:defRPr sz="765" b="1"/>
            </a:lvl5pPr>
            <a:lvl6pPr marL="1093622" indent="0">
              <a:buNone/>
              <a:defRPr sz="765" b="1"/>
            </a:lvl6pPr>
            <a:lvl7pPr marL="1312347" indent="0">
              <a:buNone/>
              <a:defRPr sz="765" b="1"/>
            </a:lvl7pPr>
            <a:lvl8pPr marL="1531071" indent="0">
              <a:buNone/>
              <a:defRPr sz="765" b="1"/>
            </a:lvl8pPr>
            <a:lvl9pPr marL="1749796" indent="0">
              <a:buNone/>
              <a:defRPr sz="765" b="1"/>
            </a:lvl9pPr>
          </a:lstStyle>
          <a:p>
            <a:pPr lvl="0"/>
            <a:r>
              <a:rPr lang="en-US" smtClean="0"/>
              <a:t>Click to edit Master text styles</a:t>
            </a:r>
          </a:p>
        </p:txBody>
      </p:sp>
      <p:sp>
        <p:nvSpPr>
          <p:cNvPr id="4" name="Content Placeholder 3"/>
          <p:cNvSpPr>
            <a:spLocks noGrp="1"/>
          </p:cNvSpPr>
          <p:nvPr>
            <p:ph sz="half" idx="2"/>
          </p:nvPr>
        </p:nvSpPr>
        <p:spPr>
          <a:xfrm>
            <a:off x="401743" y="1315164"/>
            <a:ext cx="2467410" cy="19344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952690" y="882610"/>
            <a:ext cx="2479562" cy="432554"/>
          </a:xfrm>
        </p:spPr>
        <p:txBody>
          <a:bodyPr anchor="b"/>
          <a:lstStyle>
            <a:lvl1pPr marL="0" indent="0">
              <a:buNone/>
              <a:defRPr sz="1148" b="1"/>
            </a:lvl1pPr>
            <a:lvl2pPr marL="218724" indent="0">
              <a:buNone/>
              <a:defRPr sz="957" b="1"/>
            </a:lvl2pPr>
            <a:lvl3pPr marL="437449" indent="0">
              <a:buNone/>
              <a:defRPr sz="861" b="1"/>
            </a:lvl3pPr>
            <a:lvl4pPr marL="656173" indent="0">
              <a:buNone/>
              <a:defRPr sz="765" b="1"/>
            </a:lvl4pPr>
            <a:lvl5pPr marL="874898" indent="0">
              <a:buNone/>
              <a:defRPr sz="765" b="1"/>
            </a:lvl5pPr>
            <a:lvl6pPr marL="1093622" indent="0">
              <a:buNone/>
              <a:defRPr sz="765" b="1"/>
            </a:lvl6pPr>
            <a:lvl7pPr marL="1312347" indent="0">
              <a:buNone/>
              <a:defRPr sz="765" b="1"/>
            </a:lvl7pPr>
            <a:lvl8pPr marL="1531071" indent="0">
              <a:buNone/>
              <a:defRPr sz="765" b="1"/>
            </a:lvl8pPr>
            <a:lvl9pPr marL="1749796" indent="0">
              <a:buNone/>
              <a:defRPr sz="765" b="1"/>
            </a:lvl9pPr>
          </a:lstStyle>
          <a:p>
            <a:pPr lvl="0"/>
            <a:r>
              <a:rPr lang="en-US" smtClean="0"/>
              <a:t>Click to edit Master text styles</a:t>
            </a:r>
          </a:p>
        </p:txBody>
      </p:sp>
      <p:sp>
        <p:nvSpPr>
          <p:cNvPr id="6" name="Content Placeholder 5"/>
          <p:cNvSpPr>
            <a:spLocks noGrp="1"/>
          </p:cNvSpPr>
          <p:nvPr>
            <p:ph sz="quarter" idx="4"/>
          </p:nvPr>
        </p:nvSpPr>
        <p:spPr>
          <a:xfrm>
            <a:off x="2952690" y="1315164"/>
            <a:ext cx="2479562" cy="19344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68D104-62D1-419E-9434-320A63DC88A1}" type="datetimeFigureOut">
              <a:rPr lang="en-GB" smtClean="0"/>
              <a:t>15/12/2018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A9173B-B868-4747-9438-8F6E00AB8AE5}" type="slidenum">
              <a:rPr lang="en-GB" smtClean="0"/>
              <a:t>‹#›</a:t>
            </a:fld>
            <a:endParaRPr lang="en-GB"/>
          </a:p>
        </p:txBody>
      </p:sp>
    </p:spTree>
    <p:extLst>
      <p:ext uri="{BB962C8B-B14F-4D97-AF65-F5344CB8AC3E}">
        <p14:creationId xmlns:p14="http://schemas.microsoft.com/office/powerpoint/2010/main" val="250354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68D104-62D1-419E-9434-320A63DC88A1}" type="datetimeFigureOut">
              <a:rPr lang="en-GB" smtClean="0"/>
              <a:t>15/12/2018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A9173B-B868-4747-9438-8F6E00AB8AE5}" type="slidenum">
              <a:rPr lang="en-GB" smtClean="0"/>
              <a:t>‹#›</a:t>
            </a:fld>
            <a:endParaRPr lang="en-GB"/>
          </a:p>
        </p:txBody>
      </p:sp>
    </p:spTree>
    <p:extLst>
      <p:ext uri="{BB962C8B-B14F-4D97-AF65-F5344CB8AC3E}">
        <p14:creationId xmlns:p14="http://schemas.microsoft.com/office/powerpoint/2010/main" val="75385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8D104-62D1-419E-9434-320A63DC88A1}" type="datetimeFigureOut">
              <a:rPr lang="en-GB" smtClean="0"/>
              <a:t>15/12/2018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A9173B-B868-4747-9438-8F6E00AB8AE5}" type="slidenum">
              <a:rPr lang="en-GB" smtClean="0"/>
              <a:t>‹#›</a:t>
            </a:fld>
            <a:endParaRPr lang="en-GB"/>
          </a:p>
        </p:txBody>
      </p:sp>
    </p:spTree>
    <p:extLst>
      <p:ext uri="{BB962C8B-B14F-4D97-AF65-F5344CB8AC3E}">
        <p14:creationId xmlns:p14="http://schemas.microsoft.com/office/powerpoint/2010/main" val="304008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1742" y="240030"/>
            <a:ext cx="1881125" cy="840105"/>
          </a:xfrm>
        </p:spPr>
        <p:txBody>
          <a:bodyPr anchor="b"/>
          <a:lstStyle>
            <a:lvl1pPr>
              <a:defRPr sz="1531"/>
            </a:lvl1pPr>
          </a:lstStyle>
          <a:p>
            <a:r>
              <a:rPr lang="en-US" smtClean="0"/>
              <a:t>Click to edit Master title style</a:t>
            </a:r>
            <a:endParaRPr lang="en-US" dirty="0"/>
          </a:p>
        </p:txBody>
      </p:sp>
      <p:sp>
        <p:nvSpPr>
          <p:cNvPr id="3" name="Content Placeholder 2"/>
          <p:cNvSpPr>
            <a:spLocks noGrp="1"/>
          </p:cNvSpPr>
          <p:nvPr>
            <p:ph idx="1"/>
          </p:nvPr>
        </p:nvSpPr>
        <p:spPr>
          <a:xfrm>
            <a:off x="2479562" y="518398"/>
            <a:ext cx="2952690" cy="2558653"/>
          </a:xfrm>
        </p:spPr>
        <p:txBody>
          <a:bodyPr/>
          <a:lstStyle>
            <a:lvl1pPr>
              <a:defRPr sz="1531"/>
            </a:lvl1pPr>
            <a:lvl2pPr>
              <a:defRPr sz="1340"/>
            </a:lvl2pPr>
            <a:lvl3pPr>
              <a:defRPr sz="1148"/>
            </a:lvl3pPr>
            <a:lvl4pPr>
              <a:defRPr sz="957"/>
            </a:lvl4pPr>
            <a:lvl5pPr>
              <a:defRPr sz="957"/>
            </a:lvl5pPr>
            <a:lvl6pPr>
              <a:defRPr sz="957"/>
            </a:lvl6pPr>
            <a:lvl7pPr>
              <a:defRPr sz="957"/>
            </a:lvl7pPr>
            <a:lvl8pPr>
              <a:defRPr sz="957"/>
            </a:lvl8pPr>
            <a:lvl9pPr>
              <a:defRPr sz="95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01742" y="1080135"/>
            <a:ext cx="1881125" cy="2001084"/>
          </a:xfrm>
        </p:spPr>
        <p:txBody>
          <a:bodyPr/>
          <a:lstStyle>
            <a:lvl1pPr marL="0" indent="0">
              <a:buNone/>
              <a:defRPr sz="765"/>
            </a:lvl1pPr>
            <a:lvl2pPr marL="218724" indent="0">
              <a:buNone/>
              <a:defRPr sz="670"/>
            </a:lvl2pPr>
            <a:lvl3pPr marL="437449" indent="0">
              <a:buNone/>
              <a:defRPr sz="574"/>
            </a:lvl3pPr>
            <a:lvl4pPr marL="656173" indent="0">
              <a:buNone/>
              <a:defRPr sz="478"/>
            </a:lvl4pPr>
            <a:lvl5pPr marL="874898" indent="0">
              <a:buNone/>
              <a:defRPr sz="478"/>
            </a:lvl5pPr>
            <a:lvl6pPr marL="1093622" indent="0">
              <a:buNone/>
              <a:defRPr sz="478"/>
            </a:lvl6pPr>
            <a:lvl7pPr marL="1312347" indent="0">
              <a:buNone/>
              <a:defRPr sz="478"/>
            </a:lvl7pPr>
            <a:lvl8pPr marL="1531071" indent="0">
              <a:buNone/>
              <a:defRPr sz="478"/>
            </a:lvl8pPr>
            <a:lvl9pPr marL="1749796" indent="0">
              <a:buNone/>
              <a:defRPr sz="47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8D104-62D1-419E-9434-320A63DC88A1}" type="datetimeFigureOut">
              <a:rPr lang="en-GB" smtClean="0"/>
              <a:t>15/12/2018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A9173B-B868-4747-9438-8F6E00AB8AE5}" type="slidenum">
              <a:rPr lang="en-GB" smtClean="0"/>
              <a:t>‹#›</a:t>
            </a:fld>
            <a:endParaRPr lang="en-GB"/>
          </a:p>
        </p:txBody>
      </p:sp>
    </p:spTree>
    <p:extLst>
      <p:ext uri="{BB962C8B-B14F-4D97-AF65-F5344CB8AC3E}">
        <p14:creationId xmlns:p14="http://schemas.microsoft.com/office/powerpoint/2010/main" val="401913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1742" y="240030"/>
            <a:ext cx="1881125" cy="840105"/>
          </a:xfrm>
        </p:spPr>
        <p:txBody>
          <a:bodyPr anchor="b"/>
          <a:lstStyle>
            <a:lvl1pPr>
              <a:defRPr sz="153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479562" y="518398"/>
            <a:ext cx="2952690" cy="2558653"/>
          </a:xfrm>
        </p:spPr>
        <p:txBody>
          <a:bodyPr anchor="t"/>
          <a:lstStyle>
            <a:lvl1pPr marL="0" indent="0">
              <a:buNone/>
              <a:defRPr sz="1531"/>
            </a:lvl1pPr>
            <a:lvl2pPr marL="218724" indent="0">
              <a:buNone/>
              <a:defRPr sz="1340"/>
            </a:lvl2pPr>
            <a:lvl3pPr marL="437449" indent="0">
              <a:buNone/>
              <a:defRPr sz="1148"/>
            </a:lvl3pPr>
            <a:lvl4pPr marL="656173" indent="0">
              <a:buNone/>
              <a:defRPr sz="957"/>
            </a:lvl4pPr>
            <a:lvl5pPr marL="874898" indent="0">
              <a:buNone/>
              <a:defRPr sz="957"/>
            </a:lvl5pPr>
            <a:lvl6pPr marL="1093622" indent="0">
              <a:buNone/>
              <a:defRPr sz="957"/>
            </a:lvl6pPr>
            <a:lvl7pPr marL="1312347" indent="0">
              <a:buNone/>
              <a:defRPr sz="957"/>
            </a:lvl7pPr>
            <a:lvl8pPr marL="1531071" indent="0">
              <a:buNone/>
              <a:defRPr sz="957"/>
            </a:lvl8pPr>
            <a:lvl9pPr marL="1749796" indent="0">
              <a:buNone/>
              <a:defRPr sz="957"/>
            </a:lvl9pPr>
          </a:lstStyle>
          <a:p>
            <a:r>
              <a:rPr lang="en-US" smtClean="0"/>
              <a:t>Click icon to add picture</a:t>
            </a:r>
            <a:endParaRPr lang="en-US" dirty="0"/>
          </a:p>
        </p:txBody>
      </p:sp>
      <p:sp>
        <p:nvSpPr>
          <p:cNvPr id="4" name="Text Placeholder 3"/>
          <p:cNvSpPr>
            <a:spLocks noGrp="1"/>
          </p:cNvSpPr>
          <p:nvPr>
            <p:ph type="body" sz="half" idx="2"/>
          </p:nvPr>
        </p:nvSpPr>
        <p:spPr>
          <a:xfrm>
            <a:off x="401742" y="1080135"/>
            <a:ext cx="1881125" cy="2001084"/>
          </a:xfrm>
        </p:spPr>
        <p:txBody>
          <a:bodyPr/>
          <a:lstStyle>
            <a:lvl1pPr marL="0" indent="0">
              <a:buNone/>
              <a:defRPr sz="765"/>
            </a:lvl1pPr>
            <a:lvl2pPr marL="218724" indent="0">
              <a:buNone/>
              <a:defRPr sz="670"/>
            </a:lvl2pPr>
            <a:lvl3pPr marL="437449" indent="0">
              <a:buNone/>
              <a:defRPr sz="574"/>
            </a:lvl3pPr>
            <a:lvl4pPr marL="656173" indent="0">
              <a:buNone/>
              <a:defRPr sz="478"/>
            </a:lvl4pPr>
            <a:lvl5pPr marL="874898" indent="0">
              <a:buNone/>
              <a:defRPr sz="478"/>
            </a:lvl5pPr>
            <a:lvl6pPr marL="1093622" indent="0">
              <a:buNone/>
              <a:defRPr sz="478"/>
            </a:lvl6pPr>
            <a:lvl7pPr marL="1312347" indent="0">
              <a:buNone/>
              <a:defRPr sz="478"/>
            </a:lvl7pPr>
            <a:lvl8pPr marL="1531071" indent="0">
              <a:buNone/>
              <a:defRPr sz="478"/>
            </a:lvl8pPr>
            <a:lvl9pPr marL="1749796" indent="0">
              <a:buNone/>
              <a:defRPr sz="47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8D104-62D1-419E-9434-320A63DC88A1}" type="datetimeFigureOut">
              <a:rPr lang="en-GB" smtClean="0"/>
              <a:t>15/12/2018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A9173B-B868-4747-9438-8F6E00AB8AE5}" type="slidenum">
              <a:rPr lang="en-GB" smtClean="0"/>
              <a:t>‹#›</a:t>
            </a:fld>
            <a:endParaRPr lang="en-GB"/>
          </a:p>
        </p:txBody>
      </p:sp>
    </p:spTree>
    <p:extLst>
      <p:ext uri="{BB962C8B-B14F-4D97-AF65-F5344CB8AC3E}">
        <p14:creationId xmlns:p14="http://schemas.microsoft.com/office/powerpoint/2010/main" val="281673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983" y="191691"/>
            <a:ext cx="5030510" cy="6959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00983" y="958453"/>
            <a:ext cx="5030510" cy="22844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00983" y="3337084"/>
            <a:ext cx="1312307" cy="191691"/>
          </a:xfrm>
          <a:prstGeom prst="rect">
            <a:avLst/>
          </a:prstGeom>
        </p:spPr>
        <p:txBody>
          <a:bodyPr vert="horz" lIns="91440" tIns="45720" rIns="91440" bIns="45720" rtlCol="0" anchor="ctr"/>
          <a:lstStyle>
            <a:lvl1pPr algn="l">
              <a:defRPr sz="574">
                <a:solidFill>
                  <a:schemeClr val="tx1">
                    <a:tint val="75000"/>
                  </a:schemeClr>
                </a:solidFill>
              </a:defRPr>
            </a:lvl1pPr>
          </a:lstStyle>
          <a:p>
            <a:fld id="{5C68D104-62D1-419E-9434-320A63DC88A1}" type="datetimeFigureOut">
              <a:rPr lang="en-GB" smtClean="0"/>
              <a:t>15/12/2018</a:t>
            </a:fld>
            <a:endParaRPr lang="en-GB"/>
          </a:p>
        </p:txBody>
      </p:sp>
      <p:sp>
        <p:nvSpPr>
          <p:cNvPr id="5" name="Footer Placeholder 4"/>
          <p:cNvSpPr>
            <a:spLocks noGrp="1"/>
          </p:cNvSpPr>
          <p:nvPr>
            <p:ph type="ftr" sz="quarter" idx="3"/>
          </p:nvPr>
        </p:nvSpPr>
        <p:spPr>
          <a:xfrm>
            <a:off x="1932008" y="3337084"/>
            <a:ext cx="1968460" cy="191691"/>
          </a:xfrm>
          <a:prstGeom prst="rect">
            <a:avLst/>
          </a:prstGeom>
        </p:spPr>
        <p:txBody>
          <a:bodyPr vert="horz" lIns="91440" tIns="45720" rIns="91440" bIns="45720" rtlCol="0" anchor="ctr"/>
          <a:lstStyle>
            <a:lvl1pPr algn="ctr">
              <a:defRPr sz="57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119185" y="3337084"/>
            <a:ext cx="1312307" cy="191691"/>
          </a:xfrm>
          <a:prstGeom prst="rect">
            <a:avLst/>
          </a:prstGeom>
        </p:spPr>
        <p:txBody>
          <a:bodyPr vert="horz" lIns="91440" tIns="45720" rIns="91440" bIns="45720" rtlCol="0" anchor="ctr"/>
          <a:lstStyle>
            <a:lvl1pPr algn="r">
              <a:defRPr sz="574">
                <a:solidFill>
                  <a:schemeClr val="tx1">
                    <a:tint val="75000"/>
                  </a:schemeClr>
                </a:solidFill>
              </a:defRPr>
            </a:lvl1pPr>
          </a:lstStyle>
          <a:p>
            <a:fld id="{64A9173B-B868-4747-9438-8F6E00AB8AE5}" type="slidenum">
              <a:rPr lang="en-GB" smtClean="0"/>
              <a:t>‹#›</a:t>
            </a:fld>
            <a:endParaRPr lang="en-GB"/>
          </a:p>
        </p:txBody>
      </p:sp>
    </p:spTree>
    <p:extLst>
      <p:ext uri="{BB962C8B-B14F-4D97-AF65-F5344CB8AC3E}">
        <p14:creationId xmlns:p14="http://schemas.microsoft.com/office/powerpoint/2010/main" val="404311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7449" rtl="0" eaLnBrk="1" latinLnBrk="0" hangingPunct="1">
        <a:lnSpc>
          <a:spcPct val="90000"/>
        </a:lnSpc>
        <a:spcBef>
          <a:spcPct val="0"/>
        </a:spcBef>
        <a:buNone/>
        <a:defRPr sz="2105" kern="1200">
          <a:solidFill>
            <a:schemeClr val="tx1"/>
          </a:solidFill>
          <a:latin typeface="+mj-lt"/>
          <a:ea typeface="+mj-ea"/>
          <a:cs typeface="+mj-cs"/>
        </a:defRPr>
      </a:lvl1pPr>
    </p:titleStyle>
    <p:bodyStyle>
      <a:lvl1pPr marL="109362" indent="-109362" algn="l" defTabSz="437449" rtl="0" eaLnBrk="1" latinLnBrk="0" hangingPunct="1">
        <a:lnSpc>
          <a:spcPct val="90000"/>
        </a:lnSpc>
        <a:spcBef>
          <a:spcPts val="478"/>
        </a:spcBef>
        <a:buFont typeface="Arial" panose="020B0604020202020204" pitchFamily="34" charset="0"/>
        <a:buChar char="•"/>
        <a:defRPr sz="1340" kern="1200">
          <a:solidFill>
            <a:schemeClr val="tx1"/>
          </a:solidFill>
          <a:latin typeface="+mn-lt"/>
          <a:ea typeface="+mn-ea"/>
          <a:cs typeface="+mn-cs"/>
        </a:defRPr>
      </a:lvl1pPr>
      <a:lvl2pPr marL="328087" indent="-109362" algn="l" defTabSz="437449" rtl="0" eaLnBrk="1" latinLnBrk="0" hangingPunct="1">
        <a:lnSpc>
          <a:spcPct val="90000"/>
        </a:lnSpc>
        <a:spcBef>
          <a:spcPts val="239"/>
        </a:spcBef>
        <a:buFont typeface="Arial" panose="020B0604020202020204" pitchFamily="34" charset="0"/>
        <a:buChar char="•"/>
        <a:defRPr sz="1148" kern="1200">
          <a:solidFill>
            <a:schemeClr val="tx1"/>
          </a:solidFill>
          <a:latin typeface="+mn-lt"/>
          <a:ea typeface="+mn-ea"/>
          <a:cs typeface="+mn-cs"/>
        </a:defRPr>
      </a:lvl2pPr>
      <a:lvl3pPr marL="546811" indent="-109362" algn="l" defTabSz="437449" rtl="0" eaLnBrk="1" latinLnBrk="0" hangingPunct="1">
        <a:lnSpc>
          <a:spcPct val="90000"/>
        </a:lnSpc>
        <a:spcBef>
          <a:spcPts val="239"/>
        </a:spcBef>
        <a:buFont typeface="Arial" panose="020B0604020202020204" pitchFamily="34" charset="0"/>
        <a:buChar char="•"/>
        <a:defRPr sz="957" kern="1200">
          <a:solidFill>
            <a:schemeClr val="tx1"/>
          </a:solidFill>
          <a:latin typeface="+mn-lt"/>
          <a:ea typeface="+mn-ea"/>
          <a:cs typeface="+mn-cs"/>
        </a:defRPr>
      </a:lvl3pPr>
      <a:lvl4pPr marL="765536" indent="-109362" algn="l" defTabSz="437449" rtl="0" eaLnBrk="1" latinLnBrk="0" hangingPunct="1">
        <a:lnSpc>
          <a:spcPct val="90000"/>
        </a:lnSpc>
        <a:spcBef>
          <a:spcPts val="239"/>
        </a:spcBef>
        <a:buFont typeface="Arial" panose="020B0604020202020204" pitchFamily="34" charset="0"/>
        <a:buChar char="•"/>
        <a:defRPr sz="861" kern="1200">
          <a:solidFill>
            <a:schemeClr val="tx1"/>
          </a:solidFill>
          <a:latin typeface="+mn-lt"/>
          <a:ea typeface="+mn-ea"/>
          <a:cs typeface="+mn-cs"/>
        </a:defRPr>
      </a:lvl4pPr>
      <a:lvl5pPr marL="984260" indent="-109362" algn="l" defTabSz="437449" rtl="0" eaLnBrk="1" latinLnBrk="0" hangingPunct="1">
        <a:lnSpc>
          <a:spcPct val="90000"/>
        </a:lnSpc>
        <a:spcBef>
          <a:spcPts val="239"/>
        </a:spcBef>
        <a:buFont typeface="Arial" panose="020B0604020202020204" pitchFamily="34" charset="0"/>
        <a:buChar char="•"/>
        <a:defRPr sz="861" kern="1200">
          <a:solidFill>
            <a:schemeClr val="tx1"/>
          </a:solidFill>
          <a:latin typeface="+mn-lt"/>
          <a:ea typeface="+mn-ea"/>
          <a:cs typeface="+mn-cs"/>
        </a:defRPr>
      </a:lvl5pPr>
      <a:lvl6pPr marL="1202985" indent="-109362" algn="l" defTabSz="437449" rtl="0" eaLnBrk="1" latinLnBrk="0" hangingPunct="1">
        <a:lnSpc>
          <a:spcPct val="90000"/>
        </a:lnSpc>
        <a:spcBef>
          <a:spcPts val="239"/>
        </a:spcBef>
        <a:buFont typeface="Arial" panose="020B0604020202020204" pitchFamily="34" charset="0"/>
        <a:buChar char="•"/>
        <a:defRPr sz="861" kern="1200">
          <a:solidFill>
            <a:schemeClr val="tx1"/>
          </a:solidFill>
          <a:latin typeface="+mn-lt"/>
          <a:ea typeface="+mn-ea"/>
          <a:cs typeface="+mn-cs"/>
        </a:defRPr>
      </a:lvl6pPr>
      <a:lvl7pPr marL="1421709" indent="-109362" algn="l" defTabSz="437449" rtl="0" eaLnBrk="1" latinLnBrk="0" hangingPunct="1">
        <a:lnSpc>
          <a:spcPct val="90000"/>
        </a:lnSpc>
        <a:spcBef>
          <a:spcPts val="239"/>
        </a:spcBef>
        <a:buFont typeface="Arial" panose="020B0604020202020204" pitchFamily="34" charset="0"/>
        <a:buChar char="•"/>
        <a:defRPr sz="861" kern="1200">
          <a:solidFill>
            <a:schemeClr val="tx1"/>
          </a:solidFill>
          <a:latin typeface="+mn-lt"/>
          <a:ea typeface="+mn-ea"/>
          <a:cs typeface="+mn-cs"/>
        </a:defRPr>
      </a:lvl7pPr>
      <a:lvl8pPr marL="1640434" indent="-109362" algn="l" defTabSz="437449" rtl="0" eaLnBrk="1" latinLnBrk="0" hangingPunct="1">
        <a:lnSpc>
          <a:spcPct val="90000"/>
        </a:lnSpc>
        <a:spcBef>
          <a:spcPts val="239"/>
        </a:spcBef>
        <a:buFont typeface="Arial" panose="020B0604020202020204" pitchFamily="34" charset="0"/>
        <a:buChar char="•"/>
        <a:defRPr sz="861" kern="1200">
          <a:solidFill>
            <a:schemeClr val="tx1"/>
          </a:solidFill>
          <a:latin typeface="+mn-lt"/>
          <a:ea typeface="+mn-ea"/>
          <a:cs typeface="+mn-cs"/>
        </a:defRPr>
      </a:lvl8pPr>
      <a:lvl9pPr marL="1859158" indent="-109362" algn="l" defTabSz="437449" rtl="0" eaLnBrk="1" latinLnBrk="0" hangingPunct="1">
        <a:lnSpc>
          <a:spcPct val="90000"/>
        </a:lnSpc>
        <a:spcBef>
          <a:spcPts val="239"/>
        </a:spcBef>
        <a:buFont typeface="Arial" panose="020B0604020202020204" pitchFamily="34" charset="0"/>
        <a:buChar char="•"/>
        <a:defRPr sz="861" kern="1200">
          <a:solidFill>
            <a:schemeClr val="tx1"/>
          </a:solidFill>
          <a:latin typeface="+mn-lt"/>
          <a:ea typeface="+mn-ea"/>
          <a:cs typeface="+mn-cs"/>
        </a:defRPr>
      </a:lvl9pPr>
    </p:bodyStyle>
    <p:otherStyle>
      <a:defPPr>
        <a:defRPr lang="en-US"/>
      </a:defPPr>
      <a:lvl1pPr marL="0" algn="l" defTabSz="437449" rtl="0" eaLnBrk="1" latinLnBrk="0" hangingPunct="1">
        <a:defRPr sz="861" kern="1200">
          <a:solidFill>
            <a:schemeClr val="tx1"/>
          </a:solidFill>
          <a:latin typeface="+mn-lt"/>
          <a:ea typeface="+mn-ea"/>
          <a:cs typeface="+mn-cs"/>
        </a:defRPr>
      </a:lvl1pPr>
      <a:lvl2pPr marL="218724" algn="l" defTabSz="437449" rtl="0" eaLnBrk="1" latinLnBrk="0" hangingPunct="1">
        <a:defRPr sz="861" kern="1200">
          <a:solidFill>
            <a:schemeClr val="tx1"/>
          </a:solidFill>
          <a:latin typeface="+mn-lt"/>
          <a:ea typeface="+mn-ea"/>
          <a:cs typeface="+mn-cs"/>
        </a:defRPr>
      </a:lvl2pPr>
      <a:lvl3pPr marL="437449" algn="l" defTabSz="437449" rtl="0" eaLnBrk="1" latinLnBrk="0" hangingPunct="1">
        <a:defRPr sz="861" kern="1200">
          <a:solidFill>
            <a:schemeClr val="tx1"/>
          </a:solidFill>
          <a:latin typeface="+mn-lt"/>
          <a:ea typeface="+mn-ea"/>
          <a:cs typeface="+mn-cs"/>
        </a:defRPr>
      </a:lvl3pPr>
      <a:lvl4pPr marL="656173" algn="l" defTabSz="437449" rtl="0" eaLnBrk="1" latinLnBrk="0" hangingPunct="1">
        <a:defRPr sz="861" kern="1200">
          <a:solidFill>
            <a:schemeClr val="tx1"/>
          </a:solidFill>
          <a:latin typeface="+mn-lt"/>
          <a:ea typeface="+mn-ea"/>
          <a:cs typeface="+mn-cs"/>
        </a:defRPr>
      </a:lvl4pPr>
      <a:lvl5pPr marL="874898" algn="l" defTabSz="437449" rtl="0" eaLnBrk="1" latinLnBrk="0" hangingPunct="1">
        <a:defRPr sz="861" kern="1200">
          <a:solidFill>
            <a:schemeClr val="tx1"/>
          </a:solidFill>
          <a:latin typeface="+mn-lt"/>
          <a:ea typeface="+mn-ea"/>
          <a:cs typeface="+mn-cs"/>
        </a:defRPr>
      </a:lvl5pPr>
      <a:lvl6pPr marL="1093622" algn="l" defTabSz="437449" rtl="0" eaLnBrk="1" latinLnBrk="0" hangingPunct="1">
        <a:defRPr sz="861" kern="1200">
          <a:solidFill>
            <a:schemeClr val="tx1"/>
          </a:solidFill>
          <a:latin typeface="+mn-lt"/>
          <a:ea typeface="+mn-ea"/>
          <a:cs typeface="+mn-cs"/>
        </a:defRPr>
      </a:lvl6pPr>
      <a:lvl7pPr marL="1312347" algn="l" defTabSz="437449" rtl="0" eaLnBrk="1" latinLnBrk="0" hangingPunct="1">
        <a:defRPr sz="861" kern="1200">
          <a:solidFill>
            <a:schemeClr val="tx1"/>
          </a:solidFill>
          <a:latin typeface="+mn-lt"/>
          <a:ea typeface="+mn-ea"/>
          <a:cs typeface="+mn-cs"/>
        </a:defRPr>
      </a:lvl7pPr>
      <a:lvl8pPr marL="1531071" algn="l" defTabSz="437449" rtl="0" eaLnBrk="1" latinLnBrk="0" hangingPunct="1">
        <a:defRPr sz="861" kern="1200">
          <a:solidFill>
            <a:schemeClr val="tx1"/>
          </a:solidFill>
          <a:latin typeface="+mn-lt"/>
          <a:ea typeface="+mn-ea"/>
          <a:cs typeface="+mn-cs"/>
        </a:defRPr>
      </a:lvl8pPr>
      <a:lvl9pPr marL="1749796" algn="l" defTabSz="437449" rtl="0" eaLnBrk="1" latinLnBrk="0" hangingPunct="1">
        <a:defRPr sz="8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92" y="94913"/>
            <a:ext cx="3203740" cy="3203740"/>
          </a:xfrm>
          <a:prstGeom prst="rect">
            <a:avLst/>
          </a:prstGeom>
        </p:spPr>
      </p:pic>
      <p:sp>
        <p:nvSpPr>
          <p:cNvPr id="6" name="TextBox 5"/>
          <p:cNvSpPr txBox="1"/>
          <p:nvPr/>
        </p:nvSpPr>
        <p:spPr>
          <a:xfrm>
            <a:off x="3599042" y="662152"/>
            <a:ext cx="1936907" cy="1569660"/>
          </a:xfrm>
          <a:prstGeom prst="rect">
            <a:avLst/>
          </a:prstGeom>
          <a:noFill/>
        </p:spPr>
        <p:txBody>
          <a:bodyPr wrap="square" rtlCol="0">
            <a:spAutoFit/>
          </a:bodyPr>
          <a:lstStyle/>
          <a:p>
            <a:r>
              <a:rPr lang="en-US" sz="1600" dirty="0" smtClean="0"/>
              <a:t>The diameter of this stained glass window is five </a:t>
            </a:r>
            <a:r>
              <a:rPr lang="en-US" sz="1600" dirty="0" err="1" smtClean="0"/>
              <a:t>metres</a:t>
            </a:r>
            <a:r>
              <a:rPr lang="en-US" sz="1600" dirty="0" smtClean="0"/>
              <a:t>. Find its circumference giving your answer in terms of </a:t>
            </a:r>
            <a:r>
              <a:rPr lang="el-GR" sz="1600" b="1" i="1" dirty="0" smtClean="0"/>
              <a:t>π</a:t>
            </a:r>
            <a:r>
              <a:rPr lang="en-US" sz="1600" dirty="0" smtClean="0"/>
              <a:t>.</a:t>
            </a:r>
            <a:endParaRPr lang="en-GB" sz="1600" dirty="0"/>
          </a:p>
        </p:txBody>
      </p:sp>
    </p:spTree>
    <p:extLst>
      <p:ext uri="{BB962C8B-B14F-4D97-AF65-F5344CB8AC3E}">
        <p14:creationId xmlns:p14="http://schemas.microsoft.com/office/powerpoint/2010/main" val="3063604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618" y="378126"/>
            <a:ext cx="2333298" cy="2062103"/>
          </a:xfrm>
          <a:prstGeom prst="rect">
            <a:avLst/>
          </a:prstGeom>
          <a:noFill/>
        </p:spPr>
        <p:txBody>
          <a:bodyPr wrap="square" rtlCol="0">
            <a:spAutoFit/>
          </a:bodyPr>
          <a:lstStyle/>
          <a:p>
            <a:r>
              <a:rPr lang="en-US" sz="1600" dirty="0" smtClean="0"/>
              <a:t>This green shape is a sector of a circle with radius </a:t>
            </a:r>
            <a:r>
              <a:rPr lang="en-US" sz="1600" dirty="0" smtClean="0"/>
              <a:t>15</a:t>
            </a:r>
            <a:r>
              <a:rPr lang="en-US" sz="1600" dirty="0" smtClean="0"/>
              <a:t> </a:t>
            </a:r>
            <a:r>
              <a:rPr lang="en-US" sz="1600" dirty="0" smtClean="0"/>
              <a:t>inches and an angle between the two radii of 24</a:t>
            </a:r>
            <a:r>
              <a:rPr lang="en-US" sz="1600" baseline="30000" dirty="0" smtClean="0"/>
              <a:t>o</a:t>
            </a:r>
            <a:r>
              <a:rPr lang="en-US" sz="1600" dirty="0" smtClean="0"/>
              <a:t>. Find the perimeter of the sector in inches giving your </a:t>
            </a:r>
            <a:r>
              <a:rPr lang="en-US" sz="1600" smtClean="0"/>
              <a:t>answer </a:t>
            </a:r>
            <a:r>
              <a:rPr lang="en-US" sz="1600" smtClean="0"/>
              <a:t>including </a:t>
            </a:r>
            <a:r>
              <a:rPr lang="en-US" sz="1600" dirty="0" smtClean="0"/>
              <a:t>a multiple of </a:t>
            </a:r>
            <a:r>
              <a:rPr lang="el-GR" sz="1600" b="1" i="1" dirty="0" smtClean="0"/>
              <a:t>π</a:t>
            </a:r>
            <a:r>
              <a:rPr lang="en-US" sz="1600" dirty="0" smtClean="0"/>
              <a:t>.</a:t>
            </a:r>
            <a:endParaRPr lang="en-GB" sz="1600" dirty="0"/>
          </a:p>
        </p:txBody>
      </p:sp>
      <p:sp>
        <p:nvSpPr>
          <p:cNvPr id="2" name="Pie 1"/>
          <p:cNvSpPr/>
          <p:nvPr/>
        </p:nvSpPr>
        <p:spPr>
          <a:xfrm>
            <a:off x="2576536" y="481995"/>
            <a:ext cx="5139559" cy="4872156"/>
          </a:xfrm>
          <a:prstGeom prst="pie">
            <a:avLst>
              <a:gd name="adj1" fmla="val 12163444"/>
              <a:gd name="adj2" fmla="val 1620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44910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9274" y="765754"/>
            <a:ext cx="1936907" cy="1323439"/>
          </a:xfrm>
          <a:prstGeom prst="rect">
            <a:avLst/>
          </a:prstGeom>
          <a:noFill/>
        </p:spPr>
        <p:txBody>
          <a:bodyPr wrap="square" rtlCol="0">
            <a:spAutoFit/>
          </a:bodyPr>
          <a:lstStyle/>
          <a:p>
            <a:r>
              <a:rPr lang="en-US" sz="1600" dirty="0" smtClean="0"/>
              <a:t>Find the area of the front of this clock if its radius is 15cm giving your answer as a multiple of </a:t>
            </a:r>
            <a:r>
              <a:rPr lang="el-GR" sz="1600" b="1" i="1" dirty="0" smtClean="0"/>
              <a:t>π</a:t>
            </a:r>
            <a:r>
              <a:rPr lang="en-US" sz="1600" dirty="0" smtClean="0"/>
              <a:t>.</a:t>
            </a:r>
            <a:endParaRPr lang="en-GB"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4273" y="90088"/>
            <a:ext cx="3186042" cy="3186042"/>
          </a:xfrm>
          <a:prstGeom prst="rect">
            <a:avLst/>
          </a:prstGeom>
        </p:spPr>
      </p:pic>
    </p:spTree>
    <p:extLst>
      <p:ext uri="{BB962C8B-B14F-4D97-AF65-F5344CB8AC3E}">
        <p14:creationId xmlns:p14="http://schemas.microsoft.com/office/powerpoint/2010/main" val="2599810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99042" y="662152"/>
            <a:ext cx="1936907" cy="1815882"/>
          </a:xfrm>
          <a:prstGeom prst="rect">
            <a:avLst/>
          </a:prstGeom>
          <a:noFill/>
        </p:spPr>
        <p:txBody>
          <a:bodyPr wrap="square" rtlCol="0">
            <a:spAutoFit/>
          </a:bodyPr>
          <a:lstStyle/>
          <a:p>
            <a:r>
              <a:rPr lang="en-US" sz="1600" dirty="0" smtClean="0"/>
              <a:t>This is three quarters of a circle with a radius of 24mm. Find its area in square millimeters giving your answer in terms of </a:t>
            </a:r>
            <a:r>
              <a:rPr lang="el-GR" sz="1600" b="1" i="1" dirty="0" smtClean="0"/>
              <a:t>π</a:t>
            </a:r>
            <a:r>
              <a:rPr lang="en-US" sz="1600" dirty="0" smtClean="0"/>
              <a:t>.</a:t>
            </a:r>
            <a:endParaRPr lang="en-GB" sz="1600" dirty="0"/>
          </a:p>
        </p:txBody>
      </p:sp>
      <p:sp>
        <p:nvSpPr>
          <p:cNvPr id="2" name="Pie 1"/>
          <p:cNvSpPr/>
          <p:nvPr/>
        </p:nvSpPr>
        <p:spPr>
          <a:xfrm>
            <a:off x="423417" y="292789"/>
            <a:ext cx="2896351" cy="2896351"/>
          </a:xfrm>
          <a:prstGeom prst="pie">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57812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701" y="752240"/>
            <a:ext cx="2171136" cy="1815882"/>
          </a:xfrm>
          <a:prstGeom prst="rect">
            <a:avLst/>
          </a:prstGeom>
          <a:noFill/>
        </p:spPr>
        <p:txBody>
          <a:bodyPr wrap="square" rtlCol="0">
            <a:spAutoFit/>
          </a:bodyPr>
          <a:lstStyle/>
          <a:p>
            <a:r>
              <a:rPr lang="en-US" sz="1600" dirty="0" smtClean="0"/>
              <a:t>Assuming each slice of pizza is a sector of the same size, find the area of the top of one piece of this </a:t>
            </a:r>
            <a:r>
              <a:rPr lang="en-US" sz="1600" dirty="0" smtClean="0"/>
              <a:t>eight inch </a:t>
            </a:r>
            <a:r>
              <a:rPr lang="en-US" sz="1600" dirty="0" smtClean="0"/>
              <a:t>radius pizza. Give your answer as a multiple of </a:t>
            </a:r>
            <a:r>
              <a:rPr lang="el-GR" sz="1600" b="1" i="1" dirty="0" smtClean="0"/>
              <a:t>π</a:t>
            </a:r>
            <a:r>
              <a:rPr lang="en-US" sz="1600" dirty="0" smtClean="0"/>
              <a:t>.</a:t>
            </a:r>
            <a:endParaRPr lang="en-GB"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456" y="106566"/>
            <a:ext cx="3028866" cy="3160556"/>
          </a:xfrm>
          <a:prstGeom prst="rect">
            <a:avLst/>
          </a:prstGeom>
        </p:spPr>
      </p:pic>
    </p:spTree>
    <p:extLst>
      <p:ext uri="{BB962C8B-B14F-4D97-AF65-F5344CB8AC3E}">
        <p14:creationId xmlns:p14="http://schemas.microsoft.com/office/powerpoint/2010/main" val="4160160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5085" y="590081"/>
            <a:ext cx="1936907" cy="2062103"/>
          </a:xfrm>
          <a:prstGeom prst="rect">
            <a:avLst/>
          </a:prstGeom>
          <a:noFill/>
        </p:spPr>
        <p:txBody>
          <a:bodyPr wrap="square" rtlCol="0">
            <a:spAutoFit/>
          </a:bodyPr>
          <a:lstStyle/>
          <a:p>
            <a:r>
              <a:rPr lang="en-US" sz="1600" dirty="0" smtClean="0"/>
              <a:t>Assume this can is a cylinder with height 11cm and radius 4cm. Find its capacity in cubic centimetres giving your answer in terms of </a:t>
            </a:r>
            <a:r>
              <a:rPr lang="el-GR" sz="1600" b="1" i="1" dirty="0" smtClean="0"/>
              <a:t>π</a:t>
            </a:r>
            <a:r>
              <a:rPr lang="en-US" sz="1600" dirty="0" smtClean="0"/>
              <a:t>.</a:t>
            </a:r>
            <a:endParaRPr lang="en-GB"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208" y="-103602"/>
            <a:ext cx="1885736" cy="3600450"/>
          </a:xfrm>
          <a:prstGeom prst="rect">
            <a:avLst/>
          </a:prstGeom>
        </p:spPr>
      </p:pic>
    </p:spTree>
    <p:extLst>
      <p:ext uri="{BB962C8B-B14F-4D97-AF65-F5344CB8AC3E}">
        <p14:creationId xmlns:p14="http://schemas.microsoft.com/office/powerpoint/2010/main" val="2628234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9274" y="765754"/>
            <a:ext cx="1936907" cy="2062103"/>
          </a:xfrm>
          <a:prstGeom prst="rect">
            <a:avLst/>
          </a:prstGeom>
          <a:noFill/>
        </p:spPr>
        <p:txBody>
          <a:bodyPr wrap="square" rtlCol="0">
            <a:spAutoFit/>
          </a:bodyPr>
          <a:lstStyle/>
          <a:p>
            <a:r>
              <a:rPr lang="en-US" sz="1600" dirty="0" smtClean="0"/>
              <a:t>A plastic tile is in the shape of a </a:t>
            </a:r>
            <a:r>
              <a:rPr lang="en-US" sz="1600" dirty="0" smtClean="0"/>
              <a:t>4 by 8 rectangle </a:t>
            </a:r>
            <a:r>
              <a:rPr lang="en-US" sz="1600" dirty="0" smtClean="0"/>
              <a:t>joined to a semicircle as shown. Find the area of this shape </a:t>
            </a:r>
            <a:r>
              <a:rPr lang="en-US" sz="1600" dirty="0" smtClean="0"/>
              <a:t>and include a </a:t>
            </a:r>
            <a:r>
              <a:rPr lang="en-US" sz="1600" dirty="0" smtClean="0"/>
              <a:t>multiple of </a:t>
            </a:r>
            <a:r>
              <a:rPr lang="el-GR" sz="1600" b="1" i="1" dirty="0" smtClean="0"/>
              <a:t>π</a:t>
            </a:r>
            <a:r>
              <a:rPr lang="en-US" sz="1600" b="1" i="1" dirty="0" smtClean="0"/>
              <a:t> </a:t>
            </a:r>
            <a:r>
              <a:rPr lang="en-US" sz="1600" dirty="0"/>
              <a:t>in your answer.</a:t>
            </a:r>
            <a:endParaRPr lang="en-GB" sz="1600" dirty="0"/>
          </a:p>
        </p:txBody>
      </p:sp>
      <p:sp>
        <p:nvSpPr>
          <p:cNvPr id="2" name="Flowchart: Delay 1"/>
          <p:cNvSpPr/>
          <p:nvPr/>
        </p:nvSpPr>
        <p:spPr>
          <a:xfrm>
            <a:off x="3008962" y="666656"/>
            <a:ext cx="2283692" cy="2128147"/>
          </a:xfrm>
          <a:prstGeom prst="flowChartDela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a:off x="3008962" y="2959413"/>
            <a:ext cx="132880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88843" y="666656"/>
            <a:ext cx="0" cy="212815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2411469" y="1657825"/>
            <a:ext cx="585417" cy="369332"/>
          </a:xfrm>
          <a:prstGeom prst="rect">
            <a:avLst/>
          </a:prstGeom>
          <a:noFill/>
        </p:spPr>
        <p:txBody>
          <a:bodyPr wrap="none" rtlCol="0">
            <a:spAutoFit/>
          </a:bodyPr>
          <a:lstStyle/>
          <a:p>
            <a:r>
              <a:rPr lang="en-US" sz="1800" b="1" dirty="0"/>
              <a:t>8</a:t>
            </a:r>
            <a:r>
              <a:rPr lang="en-US" sz="1800" b="1" dirty="0" smtClean="0"/>
              <a:t>cm</a:t>
            </a:r>
            <a:endParaRPr lang="en-GB" sz="1800" b="1" dirty="0"/>
          </a:p>
        </p:txBody>
      </p:sp>
      <p:sp>
        <p:nvSpPr>
          <p:cNvPr id="11" name="TextBox 10"/>
          <p:cNvSpPr txBox="1"/>
          <p:nvPr/>
        </p:nvSpPr>
        <p:spPr>
          <a:xfrm>
            <a:off x="3445141" y="2891096"/>
            <a:ext cx="585417" cy="369332"/>
          </a:xfrm>
          <a:prstGeom prst="rect">
            <a:avLst/>
          </a:prstGeom>
          <a:noFill/>
        </p:spPr>
        <p:txBody>
          <a:bodyPr wrap="none" rtlCol="0">
            <a:spAutoFit/>
          </a:bodyPr>
          <a:lstStyle/>
          <a:p>
            <a:r>
              <a:rPr lang="en-US" sz="1800" b="1" dirty="0"/>
              <a:t>4</a:t>
            </a:r>
            <a:r>
              <a:rPr lang="en-US" sz="1800" b="1" dirty="0" smtClean="0"/>
              <a:t>cm</a:t>
            </a:r>
            <a:endParaRPr lang="en-GB" sz="1800" b="1" dirty="0"/>
          </a:p>
        </p:txBody>
      </p:sp>
    </p:spTree>
    <p:extLst>
      <p:ext uri="{BB962C8B-B14F-4D97-AF65-F5344CB8AC3E}">
        <p14:creationId xmlns:p14="http://schemas.microsoft.com/office/powerpoint/2010/main" val="267470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8784" y="590081"/>
            <a:ext cx="2887341" cy="1569660"/>
          </a:xfrm>
          <a:prstGeom prst="rect">
            <a:avLst/>
          </a:prstGeom>
          <a:noFill/>
        </p:spPr>
        <p:txBody>
          <a:bodyPr wrap="square" rtlCol="0">
            <a:spAutoFit/>
          </a:bodyPr>
          <a:lstStyle/>
          <a:p>
            <a:r>
              <a:rPr lang="en-US" sz="1600" dirty="0" smtClean="0"/>
              <a:t>Assume this can is a cylinder with height </a:t>
            </a:r>
            <a:r>
              <a:rPr lang="en-US" sz="1600" dirty="0"/>
              <a:t>9</a:t>
            </a:r>
            <a:r>
              <a:rPr lang="en-US" sz="1600" dirty="0" smtClean="0"/>
              <a:t>cm </a:t>
            </a:r>
            <a:r>
              <a:rPr lang="en-US" sz="1600" dirty="0" smtClean="0"/>
              <a:t>and radius </a:t>
            </a:r>
            <a:r>
              <a:rPr lang="en-US" sz="1600" dirty="0"/>
              <a:t>3</a:t>
            </a:r>
            <a:r>
              <a:rPr lang="en-US" sz="1600" dirty="0" smtClean="0"/>
              <a:t>cm</a:t>
            </a:r>
            <a:r>
              <a:rPr lang="en-US" sz="1600" dirty="0" smtClean="0"/>
              <a:t>. Find its total surface area (top, bottom and curved surface) in square centimetres giving your answer in terms of </a:t>
            </a:r>
            <a:r>
              <a:rPr lang="el-GR" sz="1600" b="1" i="1" dirty="0" smtClean="0"/>
              <a:t>π</a:t>
            </a:r>
            <a:r>
              <a:rPr lang="en-US" sz="1600" dirty="0" smtClean="0"/>
              <a:t>.</a:t>
            </a:r>
            <a:endParaRPr lang="en-GB"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726" y="0"/>
            <a:ext cx="2256291" cy="3451306"/>
          </a:xfrm>
          <a:prstGeom prst="rect">
            <a:avLst/>
          </a:prstGeom>
        </p:spPr>
      </p:pic>
    </p:spTree>
    <p:extLst>
      <p:ext uri="{BB962C8B-B14F-4D97-AF65-F5344CB8AC3E}">
        <p14:creationId xmlns:p14="http://schemas.microsoft.com/office/powerpoint/2010/main" val="1013468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618" y="378126"/>
            <a:ext cx="2333298" cy="2062103"/>
          </a:xfrm>
          <a:prstGeom prst="rect">
            <a:avLst/>
          </a:prstGeom>
          <a:noFill/>
        </p:spPr>
        <p:txBody>
          <a:bodyPr wrap="square" rtlCol="0">
            <a:spAutoFit/>
          </a:bodyPr>
          <a:lstStyle/>
          <a:p>
            <a:r>
              <a:rPr lang="en-US" sz="1600" dirty="0" smtClean="0"/>
              <a:t>The diameter of the large circle is 10cm and the diameter of the smaller circles are each 5cm. Find the size of the blue area in square centimetres giving your answer as a multiple of </a:t>
            </a:r>
            <a:r>
              <a:rPr lang="el-GR" sz="1600" b="1" i="1" dirty="0" smtClean="0"/>
              <a:t>π</a:t>
            </a:r>
            <a:r>
              <a:rPr lang="en-US" sz="1600" dirty="0" smtClean="0"/>
              <a:t>.</a:t>
            </a:r>
            <a:endParaRPr lang="en-GB" sz="1600" dirty="0"/>
          </a:p>
        </p:txBody>
      </p:sp>
      <p:sp>
        <p:nvSpPr>
          <p:cNvPr id="3" name="Oval 2"/>
          <p:cNvSpPr/>
          <p:nvPr/>
        </p:nvSpPr>
        <p:spPr>
          <a:xfrm>
            <a:off x="2608067" y="252247"/>
            <a:ext cx="2938456" cy="2914369"/>
          </a:xfrm>
          <a:prstGeom prst="ellipse">
            <a:avLst/>
          </a:prstGeom>
          <a:solidFill>
            <a:srgbClr val="494D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3343070" y="252247"/>
            <a:ext cx="1458655" cy="2917310"/>
            <a:chOff x="3460187" y="252247"/>
            <a:chExt cx="1234216" cy="2468432"/>
          </a:xfrm>
        </p:grpSpPr>
        <p:sp>
          <p:nvSpPr>
            <p:cNvPr id="4" name="Oval 3"/>
            <p:cNvSpPr/>
            <p:nvPr/>
          </p:nvSpPr>
          <p:spPr>
            <a:xfrm>
              <a:off x="3460187" y="252247"/>
              <a:ext cx="1234216" cy="12342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460187" y="1486463"/>
              <a:ext cx="1234216" cy="12342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30396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8785" y="590081"/>
            <a:ext cx="2162128" cy="1569660"/>
          </a:xfrm>
          <a:prstGeom prst="rect">
            <a:avLst/>
          </a:prstGeom>
          <a:noFill/>
        </p:spPr>
        <p:txBody>
          <a:bodyPr wrap="square" rtlCol="0">
            <a:spAutoFit/>
          </a:bodyPr>
          <a:lstStyle/>
          <a:p>
            <a:r>
              <a:rPr lang="en-US" sz="1600" dirty="0" smtClean="0"/>
              <a:t>This disk is a cylinder with width </a:t>
            </a:r>
            <a:r>
              <a:rPr lang="en-US" sz="1600" dirty="0" smtClean="0"/>
              <a:t>25</a:t>
            </a:r>
            <a:r>
              <a:rPr lang="en-US" sz="1600" dirty="0" smtClean="0"/>
              <a:t>mm </a:t>
            </a:r>
            <a:r>
              <a:rPr lang="en-US" sz="1600" dirty="0" smtClean="0"/>
              <a:t>and radius </a:t>
            </a:r>
            <a:r>
              <a:rPr lang="en-US" sz="1600" dirty="0" smtClean="0"/>
              <a:t>40</a:t>
            </a:r>
            <a:r>
              <a:rPr lang="en-US" sz="1600" dirty="0" smtClean="0"/>
              <a:t>mm</a:t>
            </a:r>
            <a:r>
              <a:rPr lang="en-US" sz="1600" dirty="0" smtClean="0"/>
              <a:t>. Find its volume in cubic centimetres giving your answer in terms of </a:t>
            </a:r>
            <a:r>
              <a:rPr lang="el-GR" sz="1600" b="1" i="1" dirty="0" smtClean="0"/>
              <a:t>π</a:t>
            </a:r>
            <a:r>
              <a:rPr lang="en-US" sz="1600" dirty="0" smtClean="0"/>
              <a:t>.</a:t>
            </a:r>
            <a:endParaRPr lang="en-GB" sz="1600" dirty="0"/>
          </a:p>
        </p:txBody>
      </p:sp>
      <p:sp>
        <p:nvSpPr>
          <p:cNvPr id="3" name="Flowchart: Direct Access Storage 2"/>
          <p:cNvSpPr/>
          <p:nvPr/>
        </p:nvSpPr>
        <p:spPr>
          <a:xfrm>
            <a:off x="770258" y="459452"/>
            <a:ext cx="1193675" cy="2819776"/>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7804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316</Words>
  <Application>Microsoft Office PowerPoint</Application>
  <PresentationFormat>Custom</PresentationFormat>
  <Paragraphs>12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Tranter</dc:creator>
  <cp:lastModifiedBy>John Tranter</cp:lastModifiedBy>
  <cp:revision>20</cp:revision>
  <dcterms:created xsi:type="dcterms:W3CDTF">2018-12-15T06:41:02Z</dcterms:created>
  <dcterms:modified xsi:type="dcterms:W3CDTF">2018-12-15T09:17:10Z</dcterms:modified>
</cp:coreProperties>
</file>