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29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A7D58-FD3A-F101-D104-42C77DD1B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094B4-1138-F5EE-DE2C-572F41EB8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CF146-89D1-8172-AC7D-9BECD92A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D77C9-304E-9049-2123-E8AD15E8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C15CE-A338-2207-1178-6F639C4F5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92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5181-62A1-19A2-2DAB-0F05E05F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914F80-644F-ABDC-6227-36B564664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439E1-DF36-F106-A702-6605C364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F225-3843-31C7-B934-E84FFB06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983AA-0CBF-99F5-11C6-35D64D656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20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173C14-C10D-78B5-2838-FBD7A0B75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6A4F06-AA65-ECAB-BE06-5D16AA391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E24BA-0FDD-01D6-1C56-C9140C359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CEE47-8F54-0D05-D7AB-6DD8F48A6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F9B9E-16F5-0D02-3BCB-9F7D2D27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8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2CAE0-23C0-59F4-22F6-08E49761F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87B7E-BD41-89F1-2BEE-54EBEDBC4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2D38B-6208-A71A-4F76-0ACA155EA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7100F-752E-095F-086F-6015F00E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F8B03-38FC-F5AD-3A76-C335F0977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66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B40C-8FCC-C6DE-0B15-10F12470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FCD9B-8FE4-4BE5-589D-E5F0CD13E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602A-A86A-429C-D5D5-17A4C2BB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0C34-D692-DF2C-16F5-7392B4C2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4107A-FF2A-6ABB-3FC5-B4596EED3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17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08B92-7407-C1A9-8BC3-CEE5921A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C1D63-55F8-9D83-1714-27F2A29FB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3AD56-4DB3-A6A8-55BE-4A684CB43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2832A-1753-40AA-D96A-1DDD3ECB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152AF-C6A2-17DA-84D2-139255AB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5D92D-EC21-3411-224A-60EC547AB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19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A79B4-E641-0B54-9A05-6B22918A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FABDD-5439-4A84-0879-60B1C063B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0E618-73A6-75B8-677E-385BB2D19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BACD9-13B6-144A-C787-EB44E66C9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6D5A1E-083E-92DA-01ED-8CF787C28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FDDC7-07EA-DEE5-0F1D-A83C881BD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1466BA-DF79-5FC4-82F7-3B4BD0A61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749E1-72E0-7927-614B-A1DCD67A4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6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AE1D-E64B-94B6-390E-D9C672BC8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557355-2F3A-2BF7-BFDE-F0BCA4A4C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283B1B-B16D-4760-61CB-B8D35E8A3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E93669-1731-F437-7772-6DD36AB2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85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2C2258-BFF6-D803-7B16-273D49334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D6742-5675-94A6-5398-008E918C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A40FA-D09C-4929-136C-7AB6A2C7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17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462B8-3AF6-4C67-7A51-7048A5AF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E2D63-57DF-9682-97EF-77A1F6002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F1BA9-3F07-0295-F28A-17EB26006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6626A-FE2D-3802-4184-70EB37DA5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C009F-761C-9656-6F7C-18C7C6592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5D445-C430-4E53-AA87-36884F4D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26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06500-1202-4A0D-422A-884E8504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1A0DF-8399-6E0D-B094-610B49C97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894A5-7175-AADA-25BA-A1D9EA4E0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05B71-D8D1-05BA-1E9E-AD57AE53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F08CC-7D6E-CB70-4810-46DDC4757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F1BBB-FC8B-B33C-A1FB-E5B6FC16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8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D134E5-4B45-F2BF-95B9-FB04D5293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395BF-D44F-F61E-AC49-7B5C27E45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78CE3-5A6F-73CE-EBE9-A175697CB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FB4ECD-7136-456C-AD51-CA7208697C9F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8F93B-A1C9-2A9F-D953-52D58BC8F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26FD-D35D-993F-1C8D-DDD92DCEA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4ACA1B-E442-48B7-9135-8CE5E8A02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1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47470980-3C93-A390-8F1F-AEBC8C02357B}"/>
              </a:ext>
            </a:extLst>
          </p:cNvPr>
          <p:cNvSpPr/>
          <p:nvPr/>
        </p:nvSpPr>
        <p:spPr>
          <a:xfrm>
            <a:off x="1267962" y="425074"/>
            <a:ext cx="3106366" cy="3197157"/>
          </a:xfrm>
          <a:prstGeom prst="triangl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8E0636-4163-15D6-B2A0-1037C413545F}"/>
              </a:ext>
            </a:extLst>
          </p:cNvPr>
          <p:cNvSpPr/>
          <p:nvPr/>
        </p:nvSpPr>
        <p:spPr>
          <a:xfrm>
            <a:off x="6588868" y="1322962"/>
            <a:ext cx="4416358" cy="2652408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1AAC28BE-D211-669B-208C-97CDCF23BC2E}"/>
              </a:ext>
            </a:extLst>
          </p:cNvPr>
          <p:cNvSpPr/>
          <p:nvPr/>
        </p:nvSpPr>
        <p:spPr>
          <a:xfrm rot="2253780">
            <a:off x="2944239" y="2224389"/>
            <a:ext cx="5239966" cy="3197157"/>
          </a:xfrm>
          <a:prstGeom prst="trapezoid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672CC46C-0C87-D667-BF17-88591EC5A8AB}"/>
              </a:ext>
            </a:extLst>
          </p:cNvPr>
          <p:cNvSpPr/>
          <p:nvPr/>
        </p:nvSpPr>
        <p:spPr>
          <a:xfrm>
            <a:off x="1029572" y="3688721"/>
            <a:ext cx="3657724" cy="3558922"/>
          </a:xfrm>
          <a:prstGeom prst="pentagon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8492D9AB-4899-3632-011A-7CBB586E306C}"/>
              </a:ext>
            </a:extLst>
          </p:cNvPr>
          <p:cNvSpPr/>
          <p:nvPr/>
        </p:nvSpPr>
        <p:spPr>
          <a:xfrm>
            <a:off x="6507804" y="1843295"/>
            <a:ext cx="3106366" cy="3197157"/>
          </a:xfrm>
          <a:prstGeom prst="triangl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C51284-8708-C8AC-A58C-68300C562D83}"/>
              </a:ext>
            </a:extLst>
          </p:cNvPr>
          <p:cNvSpPr/>
          <p:nvPr/>
        </p:nvSpPr>
        <p:spPr>
          <a:xfrm>
            <a:off x="4029652" y="5040452"/>
            <a:ext cx="2835552" cy="18300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9C3A6BA1-AF49-81B8-E7AA-1FAC94AFC01F}"/>
              </a:ext>
            </a:extLst>
          </p:cNvPr>
          <p:cNvSpPr/>
          <p:nvPr/>
        </p:nvSpPr>
        <p:spPr>
          <a:xfrm rot="2253780">
            <a:off x="8738681" y="3289471"/>
            <a:ext cx="5239966" cy="3197157"/>
          </a:xfrm>
          <a:prstGeom prst="trapezoid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B6E425C5-65E6-31FE-3697-C40A6120D76A}"/>
              </a:ext>
            </a:extLst>
          </p:cNvPr>
          <p:cNvSpPr/>
          <p:nvPr/>
        </p:nvSpPr>
        <p:spPr>
          <a:xfrm>
            <a:off x="6468771" y="4435338"/>
            <a:ext cx="3391711" cy="3230201"/>
          </a:xfrm>
          <a:prstGeom prst="pentagon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EC767F-D86A-1A78-5DB2-3D0BE08E4471}"/>
              </a:ext>
            </a:extLst>
          </p:cNvPr>
          <p:cNvSpPr/>
          <p:nvPr/>
        </p:nvSpPr>
        <p:spPr>
          <a:xfrm>
            <a:off x="-1557924" y="3180946"/>
            <a:ext cx="4416358" cy="2652408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F9AE47A3-EDB8-44F4-C2F1-393818FBD6CC}"/>
              </a:ext>
            </a:extLst>
          </p:cNvPr>
          <p:cNvSpPr/>
          <p:nvPr/>
        </p:nvSpPr>
        <p:spPr>
          <a:xfrm>
            <a:off x="-782695" y="-28484"/>
            <a:ext cx="3336329" cy="2876146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ecagon 16">
            <a:extLst>
              <a:ext uri="{FF2B5EF4-FFF2-40B4-BE49-F238E27FC236}">
                <a16:creationId xmlns:a16="http://schemas.microsoft.com/office/drawing/2014/main" id="{14985A3A-2226-C760-8C7A-189426AFDB59}"/>
              </a:ext>
            </a:extLst>
          </p:cNvPr>
          <p:cNvSpPr/>
          <p:nvPr/>
        </p:nvSpPr>
        <p:spPr>
          <a:xfrm>
            <a:off x="9980334" y="-28484"/>
            <a:ext cx="3372255" cy="3372255"/>
          </a:xfrm>
          <a:prstGeom prst="decagon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ctagon 17">
            <a:extLst>
              <a:ext uri="{FF2B5EF4-FFF2-40B4-BE49-F238E27FC236}">
                <a16:creationId xmlns:a16="http://schemas.microsoft.com/office/drawing/2014/main" id="{E5679835-1338-E8D7-3E53-DFDA9C2C4427}"/>
              </a:ext>
            </a:extLst>
          </p:cNvPr>
          <p:cNvSpPr/>
          <p:nvPr/>
        </p:nvSpPr>
        <p:spPr>
          <a:xfrm>
            <a:off x="3249039" y="-28484"/>
            <a:ext cx="4247684" cy="2723046"/>
          </a:xfrm>
          <a:prstGeom prst="octagon">
            <a:avLst/>
          </a:prstGeom>
          <a:solidFill>
            <a:srgbClr val="F046B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E573C390-E975-8C66-4D08-0BC66FC8A4EF}"/>
              </a:ext>
            </a:extLst>
          </p:cNvPr>
          <p:cNvSpPr/>
          <p:nvPr/>
        </p:nvSpPr>
        <p:spPr>
          <a:xfrm>
            <a:off x="6170580" y="-130325"/>
            <a:ext cx="2468958" cy="193228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2DA5EB09-12CB-723E-CF7A-6A7AAECEEF97}"/>
              </a:ext>
            </a:extLst>
          </p:cNvPr>
          <p:cNvSpPr/>
          <p:nvPr/>
        </p:nvSpPr>
        <p:spPr>
          <a:xfrm>
            <a:off x="1440626" y="-34457"/>
            <a:ext cx="3246669" cy="1646481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id="{9662951D-3B48-69B8-D993-D2533FDE7EAA}"/>
              </a:ext>
            </a:extLst>
          </p:cNvPr>
          <p:cNvSpPr/>
          <p:nvPr/>
        </p:nvSpPr>
        <p:spPr>
          <a:xfrm>
            <a:off x="-220080" y="2271960"/>
            <a:ext cx="2025281" cy="1484689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5B070286-4ED5-FBB3-DD01-4590ADB8ECE3}"/>
              </a:ext>
            </a:extLst>
          </p:cNvPr>
          <p:cNvSpPr/>
          <p:nvPr/>
        </p:nvSpPr>
        <p:spPr>
          <a:xfrm flipV="1">
            <a:off x="6974731" y="-19604"/>
            <a:ext cx="4601184" cy="2116786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B34E8F5C-F787-04D9-0DD8-5421A2545C11}"/>
              </a:ext>
            </a:extLst>
          </p:cNvPr>
          <p:cNvSpPr/>
          <p:nvPr/>
        </p:nvSpPr>
        <p:spPr>
          <a:xfrm>
            <a:off x="8849169" y="5220810"/>
            <a:ext cx="2969698" cy="2269420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24A701C0-F08F-290D-C869-D9A0B6A1F8F4}"/>
              </a:ext>
            </a:extLst>
          </p:cNvPr>
          <p:cNvSpPr/>
          <p:nvPr/>
        </p:nvSpPr>
        <p:spPr>
          <a:xfrm>
            <a:off x="-533000" y="5325571"/>
            <a:ext cx="2468958" cy="1932288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8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1</cp:revision>
  <dcterms:created xsi:type="dcterms:W3CDTF">2024-05-17T10:21:11Z</dcterms:created>
  <dcterms:modified xsi:type="dcterms:W3CDTF">2024-05-17T10:28:10Z</dcterms:modified>
</cp:coreProperties>
</file>