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6" autoAdjust="0"/>
    <p:restoredTop sz="94660"/>
  </p:normalViewPr>
  <p:slideViewPr>
    <p:cSldViewPr snapToGrid="0">
      <p:cViewPr>
        <p:scale>
          <a:sx n="100" d="100"/>
          <a:sy n="100" d="100"/>
        </p:scale>
        <p:origin x="618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05B90-65ED-FD55-AF12-A3FFEB5BC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A48061-1AA4-55A5-F495-BB2531816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E7C1E-89A0-044E-68AA-6FDDAC6C4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CF6B2-CE9E-A4FC-F9DE-D4482F5D4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12012-7F5C-B688-48B3-5BB52A787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08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58395-898B-6851-8357-B30C47E9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21548A-294D-DB87-7844-89CB9BB5D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33A70-BA7C-3FD6-112C-784D42CC8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35728-CDB1-5BB1-9371-C828F79F6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D5A6F-DC75-C246-2F65-98CFE64B6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67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CDDFA5-64E6-7BE6-C7B6-24E6018190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3EF25D-230F-3156-1501-9DCE38E36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4BD1E-38BD-AB93-AE92-8ECA670AF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DED68-0A03-2B4A-AA0A-74B2B321D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6CEC4-F91D-1577-AB61-07316229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31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CF2FC-83DC-5F1D-2682-B6A5AC6EF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B155D-76C5-9329-2654-0A7E3A3AA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17C27-3040-BD26-0D09-68A93B7BC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A6BE3-BFA6-5226-1424-64E95786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BFC45-8236-F2B1-CB76-D60211C05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58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943CF-F2F2-0E60-68F8-75C6B12FC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BBC14-8763-CFC2-71E3-9BF4D982D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A723A-E658-66E7-5954-A0A7FA02B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6A0FC-295B-F654-49D0-D3823F68A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558E4-A17E-8B06-AE19-7935DE45E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9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A99B4-9B32-84BC-8DAE-698F16BCC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0371B-5479-B17D-DB26-FCB626FF6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43BF8-32B0-A663-35A8-2942A74ED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37140-C28E-2EC8-F963-146629040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5713B-8491-FFBE-BCD7-DD3CE1C84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70B8A-0703-72B6-2989-46097616F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D2759-3BEA-CEAF-6603-F728E2A5B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53236-A27B-C413-9E76-1D783221B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59FDC-CDF5-04B1-A139-1EB718DF4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5CF02B-4769-145A-E965-E5DD1B5BC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9DCFEF-01AA-1017-1A0B-DE01C8C5F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6F342B-3A83-2C6F-3172-15F232FB2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B9D2F4-F92E-8445-5A9A-7739F95D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D60573-41ED-114C-050E-E1EF7B1AB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5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D8273-74A4-48D3-67FB-362C11F94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76C94B-D27E-0A4E-C7F1-9E48DBBAF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3FA61-EB0D-A018-AF62-ABDCD2EAB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36E07E-B96F-F843-7F9F-56D61675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1F93D7-CEFA-FDBF-D9EC-395C0F638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D88960-5BDE-18DA-175E-8B6861042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C4F17-4E8F-706F-3EA9-CBD3E0DD0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39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9DA25-72D7-C108-6AF2-A53CF5610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D90FA-E10F-2C45-4C00-8F6130D4B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834C8-0A24-3D99-F58F-AD842FA44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8A48B-9E1E-6F6B-18CA-6620B983D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47A4E-28E3-9A5D-9C85-38A2F7F8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0E69B-0776-4E16-1D11-49CB55A3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6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DB33F-9E9F-E88D-598F-F8918CB69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0C3288-5832-E824-5A0C-EBA5191FCF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A5A2EB-BA02-4E50-4CAF-724335E35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80D60-4283-61FF-5EBB-DE492FD6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2E77D-64E0-B342-F955-A1EDF754C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769C2-0E4D-067D-C561-1F8C951EE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65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851283-E289-04F0-CBB5-A61CD328F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A3A2AC-4F6C-0C03-89C7-E18426B2F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1EAB1-EE56-227B-5AC1-199F342B7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C1E3B-68EB-4F13-8CA9-2340ACDD98A9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5E8F4-3B9A-A6FD-54FB-D819F671C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AA2B2-6877-D847-3734-26E7EE4E1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20391-0BF5-4D2F-91BD-000449BC8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30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531C5FB-58BB-86AA-97DA-360C560DD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88760"/>
              </p:ext>
            </p:extLst>
          </p:nvPr>
        </p:nvGraphicFramePr>
        <p:xfrm>
          <a:off x="2032000" y="719665"/>
          <a:ext cx="8128001" cy="5066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79110509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7841569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012250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4615283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5648456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8843937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339011"/>
                    </a:ext>
                  </a:extLst>
                </a:gridCol>
              </a:tblGrid>
              <a:tr h="65193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451620"/>
                  </a:ext>
                </a:extLst>
              </a:tr>
              <a:tr h="44144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64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62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531C5FB-58BB-86AA-97DA-360C560DD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766296"/>
              </p:ext>
            </p:extLst>
          </p:nvPr>
        </p:nvGraphicFramePr>
        <p:xfrm>
          <a:off x="2032000" y="719665"/>
          <a:ext cx="8128001" cy="3604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379110509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7841569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012250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4615283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95648456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88439372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2339011"/>
                    </a:ext>
                  </a:extLst>
                </a:gridCol>
              </a:tblGrid>
              <a:tr h="65193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451620"/>
                  </a:ext>
                </a:extLst>
              </a:tr>
              <a:tr h="295275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646807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B037C088-242F-8458-49EE-C0F168DB6407}"/>
              </a:ext>
            </a:extLst>
          </p:cNvPr>
          <p:cNvSpPr/>
          <p:nvPr/>
        </p:nvSpPr>
        <p:spPr>
          <a:xfrm>
            <a:off x="9093200" y="1405466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F784B2E-6B59-6862-3613-D4751550AAA2}"/>
              </a:ext>
            </a:extLst>
          </p:cNvPr>
          <p:cNvSpPr/>
          <p:nvPr/>
        </p:nvSpPr>
        <p:spPr>
          <a:xfrm>
            <a:off x="9558866" y="2285999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EE6464D-60F8-9DE5-FD93-AE348BCB06F8}"/>
              </a:ext>
            </a:extLst>
          </p:cNvPr>
          <p:cNvSpPr/>
          <p:nvPr/>
        </p:nvSpPr>
        <p:spPr>
          <a:xfrm>
            <a:off x="9228666" y="2829501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DDD7AC2-65AB-2F6B-A72B-58C4DEFD3DBB}"/>
              </a:ext>
            </a:extLst>
          </p:cNvPr>
          <p:cNvSpPr/>
          <p:nvPr/>
        </p:nvSpPr>
        <p:spPr>
          <a:xfrm>
            <a:off x="9448798" y="3373003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91743CF-FECF-9E75-4D04-D49702793D70}"/>
              </a:ext>
            </a:extLst>
          </p:cNvPr>
          <p:cNvSpPr/>
          <p:nvPr/>
        </p:nvSpPr>
        <p:spPr>
          <a:xfrm>
            <a:off x="8161867" y="1581629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B1386D6-32CD-CC19-B893-653F0482FDE6}"/>
              </a:ext>
            </a:extLst>
          </p:cNvPr>
          <p:cNvSpPr/>
          <p:nvPr/>
        </p:nvSpPr>
        <p:spPr>
          <a:xfrm>
            <a:off x="6976533" y="1617132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B899108-10C8-A1A9-2795-432C084EE55F}"/>
              </a:ext>
            </a:extLst>
          </p:cNvPr>
          <p:cNvSpPr/>
          <p:nvPr/>
        </p:nvSpPr>
        <p:spPr>
          <a:xfrm>
            <a:off x="7332134" y="2074332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75DCC5A-57D3-9718-9C9E-CFA477205DED}"/>
              </a:ext>
            </a:extLst>
          </p:cNvPr>
          <p:cNvSpPr/>
          <p:nvPr/>
        </p:nvSpPr>
        <p:spPr>
          <a:xfrm>
            <a:off x="6764866" y="2150533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C068FC0-0A90-B123-1057-EBDE905A0D06}"/>
              </a:ext>
            </a:extLst>
          </p:cNvPr>
          <p:cNvSpPr/>
          <p:nvPr/>
        </p:nvSpPr>
        <p:spPr>
          <a:xfrm>
            <a:off x="7188199" y="2827863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787744F-EE8F-F9D6-CA3F-A42140CB824E}"/>
              </a:ext>
            </a:extLst>
          </p:cNvPr>
          <p:cNvSpPr/>
          <p:nvPr/>
        </p:nvSpPr>
        <p:spPr>
          <a:xfrm>
            <a:off x="5748866" y="1783190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92160D-9040-5E0E-A676-77A01FFC3192}"/>
              </a:ext>
            </a:extLst>
          </p:cNvPr>
          <p:cNvSpPr/>
          <p:nvPr/>
        </p:nvSpPr>
        <p:spPr>
          <a:xfrm>
            <a:off x="4673600" y="1617131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E7DF857-5299-1F9D-0C69-E859A7397D5C}"/>
              </a:ext>
            </a:extLst>
          </p:cNvPr>
          <p:cNvSpPr/>
          <p:nvPr/>
        </p:nvSpPr>
        <p:spPr>
          <a:xfrm>
            <a:off x="4787900" y="2172655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7349309-F222-975C-4C30-6E2CAAA8C7B1}"/>
              </a:ext>
            </a:extLst>
          </p:cNvPr>
          <p:cNvSpPr/>
          <p:nvPr/>
        </p:nvSpPr>
        <p:spPr>
          <a:xfrm>
            <a:off x="4787899" y="2827863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4216FCF-450E-BBBC-9994-8C4BDA20128B}"/>
              </a:ext>
            </a:extLst>
          </p:cNvPr>
          <p:cNvSpPr/>
          <p:nvPr/>
        </p:nvSpPr>
        <p:spPr>
          <a:xfrm>
            <a:off x="4787898" y="3552719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81B47B1-D9A1-616A-FC1A-90ED0DD9C734}"/>
              </a:ext>
            </a:extLst>
          </p:cNvPr>
          <p:cNvSpPr/>
          <p:nvPr/>
        </p:nvSpPr>
        <p:spPr>
          <a:xfrm>
            <a:off x="3598334" y="1781552"/>
            <a:ext cx="423333" cy="42333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304321-6A07-3CE9-A611-F6772910B2D1}"/>
              </a:ext>
            </a:extLst>
          </p:cNvPr>
          <p:cNvSpPr txBox="1"/>
          <p:nvPr/>
        </p:nvSpPr>
        <p:spPr>
          <a:xfrm>
            <a:off x="2032000" y="4251294"/>
            <a:ext cx="812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Add one to the number represented on the counting board above</a:t>
            </a:r>
          </a:p>
        </p:txBody>
      </p:sp>
    </p:spTree>
    <p:extLst>
      <p:ext uri="{BB962C8B-B14F-4D97-AF65-F5344CB8AC3E}">
        <p14:creationId xmlns:p14="http://schemas.microsoft.com/office/powerpoint/2010/main" val="3768121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3</cp:revision>
  <dcterms:created xsi:type="dcterms:W3CDTF">2023-05-31T06:25:33Z</dcterms:created>
  <dcterms:modified xsi:type="dcterms:W3CDTF">2023-05-31T06:36:23Z</dcterms:modified>
</cp:coreProperties>
</file>